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2" r:id="rId4"/>
    <p:sldId id="314" r:id="rId5"/>
    <p:sldId id="301" r:id="rId6"/>
    <p:sldId id="260" r:id="rId7"/>
    <p:sldId id="311" r:id="rId8"/>
    <p:sldId id="297" r:id="rId9"/>
    <p:sldId id="264" r:id="rId10"/>
    <p:sldId id="316" r:id="rId11"/>
    <p:sldId id="272" r:id="rId12"/>
    <p:sldId id="273" r:id="rId13"/>
    <p:sldId id="275" r:id="rId14"/>
    <p:sldId id="276" r:id="rId15"/>
    <p:sldId id="313" r:id="rId16"/>
    <p:sldId id="317" r:id="rId17"/>
    <p:sldId id="319" r:id="rId18"/>
    <p:sldId id="287" r:id="rId19"/>
    <p:sldId id="304" r:id="rId20"/>
    <p:sldId id="305" r:id="rId21"/>
    <p:sldId id="308" r:id="rId22"/>
    <p:sldId id="320" r:id="rId23"/>
    <p:sldId id="325" r:id="rId24"/>
    <p:sldId id="310" r:id="rId25"/>
    <p:sldId id="326" r:id="rId26"/>
    <p:sldId id="3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07595737225777E-2"/>
          <c:y val="0"/>
          <c:w val="0.69443993402442461"/>
          <c:h val="0.95025481499206643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CF0-4352-A8B2-64CD641F59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CF0-4352-A8B2-64CD641F59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CF0-4352-A8B2-64CD641F59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CF0-4352-A8B2-64CD641F59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CF0-4352-A8B2-64CD641F59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0CF0-4352-A8B2-64CD641F59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F0-4352-A8B2-64CD641F59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F0-4352-A8B2-64CD641F59F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F0-4352-A8B2-64CD641F59F3}"/>
                </c:ext>
              </c:extLst>
            </c:dLbl>
            <c:dLbl>
              <c:idx val="3"/>
              <c:layout>
                <c:manualLayout>
                  <c:x val="0"/>
                  <c:y val="-7.37327260285425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89534568400208"/>
                      <c:h val="6.7379519564524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F0-4352-A8B2-64CD641F59F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CF0-4352-A8B2-64CD641F59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CF0-4352-A8B2-64CD641F5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Sayfa1!$A$2:$A$7</c:f>
              <c:strCache>
                <c:ptCount val="6"/>
                <c:pt idx="0">
                  <c:v>OligoJİA(%41)</c:v>
                </c:pt>
                <c:pt idx="1">
                  <c:v>RF(-) poliJİA (%21)</c:v>
                </c:pt>
                <c:pt idx="2">
                  <c:v>RF(+) poliJİA (%3)</c:v>
                </c:pt>
                <c:pt idx="3">
                  <c:v>SJİA (%14)</c:v>
                </c:pt>
                <c:pt idx="4">
                  <c:v>ERA (%19)</c:v>
                </c:pt>
                <c:pt idx="5">
                  <c:v>PsA (%2)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41</c:v>
                </c:pt>
                <c:pt idx="1">
                  <c:v>21</c:v>
                </c:pt>
                <c:pt idx="2">
                  <c:v>3</c:v>
                </c:pt>
                <c:pt idx="3">
                  <c:v>14</c:v>
                </c:pt>
                <c:pt idx="4">
                  <c:v>19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0-4352-A8B2-64CD641F59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180A3-2B78-465B-A03D-A9E00E017CD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880FCFF-96AB-40AF-8099-E0EA0CEC53FC}">
      <dgm:prSet phldrT="[Metin]" custT="1"/>
      <dgm:spPr/>
      <dgm:t>
        <a:bodyPr/>
        <a:lstStyle/>
        <a:p>
          <a:r>
            <a:rPr lang="tr-TR" sz="3600" b="1"/>
            <a:t>JİA</a:t>
          </a:r>
        </a:p>
      </dgm:t>
    </dgm:pt>
    <dgm:pt modelId="{2C76991B-5A8A-4EEE-96B6-65D3FA37652C}" type="parTrans" cxnId="{B39A365D-1514-412C-BF8F-F3DC7E902645}">
      <dgm:prSet/>
      <dgm:spPr/>
      <dgm:t>
        <a:bodyPr/>
        <a:lstStyle/>
        <a:p>
          <a:endParaRPr lang="tr-TR"/>
        </a:p>
      </dgm:t>
    </dgm:pt>
    <dgm:pt modelId="{112F7817-31B8-4CEC-9D0F-C4450DDBA9F5}" type="sibTrans" cxnId="{B39A365D-1514-412C-BF8F-F3DC7E902645}">
      <dgm:prSet/>
      <dgm:spPr/>
      <dgm:t>
        <a:bodyPr/>
        <a:lstStyle/>
        <a:p>
          <a:endParaRPr lang="tr-TR"/>
        </a:p>
      </dgm:t>
    </dgm:pt>
    <dgm:pt modelId="{E01705D9-8C33-4654-A89D-0A2DC828466C}" type="asst">
      <dgm:prSet phldrT="[Metin]" custT="1"/>
      <dgm:spPr/>
      <dgm:t>
        <a:bodyPr/>
        <a:lstStyle/>
        <a:p>
          <a:r>
            <a:rPr lang="tr-TR" sz="2400" b="1"/>
            <a:t>İlk 6 ayda</a:t>
          </a:r>
        </a:p>
      </dgm:t>
    </dgm:pt>
    <dgm:pt modelId="{8C25CB2A-1665-4DC9-A257-93677915ADCF}" type="parTrans" cxnId="{419CA0A4-1DC3-4B61-8FBA-FE4E6787F875}">
      <dgm:prSet/>
      <dgm:spPr/>
      <dgm:t>
        <a:bodyPr/>
        <a:lstStyle/>
        <a:p>
          <a:endParaRPr lang="tr-TR"/>
        </a:p>
      </dgm:t>
    </dgm:pt>
    <dgm:pt modelId="{ACF14B5A-59B6-4E9A-A731-856B47B1B189}" type="sibTrans" cxnId="{419CA0A4-1DC3-4B61-8FBA-FE4E6787F875}">
      <dgm:prSet/>
      <dgm:spPr/>
      <dgm:t>
        <a:bodyPr/>
        <a:lstStyle/>
        <a:p>
          <a:endParaRPr lang="tr-TR"/>
        </a:p>
      </dgm:t>
    </dgm:pt>
    <dgm:pt modelId="{59F747FB-C593-45DF-A438-F1560F334CA4}">
      <dgm:prSet phldrT="[Metin]"/>
      <dgm:spPr/>
      <dgm:t>
        <a:bodyPr/>
        <a:lstStyle/>
        <a:p>
          <a:r>
            <a:rPr lang="tr-TR"/>
            <a:t>≤4 eklem=oligo</a:t>
          </a:r>
        </a:p>
      </dgm:t>
    </dgm:pt>
    <dgm:pt modelId="{F4D955E0-2481-41D0-8584-FAFDA94523F1}" type="parTrans" cxnId="{7B6F3107-8F56-4043-B480-C0A12A44EC82}">
      <dgm:prSet/>
      <dgm:spPr/>
      <dgm:t>
        <a:bodyPr/>
        <a:lstStyle/>
        <a:p>
          <a:endParaRPr lang="tr-TR"/>
        </a:p>
      </dgm:t>
    </dgm:pt>
    <dgm:pt modelId="{A6C733C0-FADE-473F-853B-75FFF8D8D9A5}" type="sibTrans" cxnId="{7B6F3107-8F56-4043-B480-C0A12A44EC82}">
      <dgm:prSet/>
      <dgm:spPr/>
      <dgm:t>
        <a:bodyPr/>
        <a:lstStyle/>
        <a:p>
          <a:endParaRPr lang="tr-TR"/>
        </a:p>
      </dgm:t>
    </dgm:pt>
    <dgm:pt modelId="{36C20F0A-2FAC-4447-8788-A784C6863F44}">
      <dgm:prSet phldrT="[Metin]"/>
      <dgm:spPr/>
      <dgm:t>
        <a:bodyPr/>
        <a:lstStyle/>
        <a:p>
          <a:r>
            <a:rPr lang="tr-TR"/>
            <a:t>≥5 eklem=poli</a:t>
          </a:r>
        </a:p>
      </dgm:t>
    </dgm:pt>
    <dgm:pt modelId="{2A66F8BD-7D30-4D17-A36A-8493A255C838}" type="parTrans" cxnId="{E9C39470-38D6-482D-9BD7-D07FE366F60A}">
      <dgm:prSet/>
      <dgm:spPr/>
      <dgm:t>
        <a:bodyPr/>
        <a:lstStyle/>
        <a:p>
          <a:endParaRPr lang="tr-TR"/>
        </a:p>
      </dgm:t>
    </dgm:pt>
    <dgm:pt modelId="{212E9480-DF8D-415A-B6DA-93D55D58F3CA}" type="sibTrans" cxnId="{E9C39470-38D6-482D-9BD7-D07FE366F60A}">
      <dgm:prSet/>
      <dgm:spPr/>
      <dgm:t>
        <a:bodyPr/>
        <a:lstStyle/>
        <a:p>
          <a:endParaRPr lang="tr-TR"/>
        </a:p>
      </dgm:t>
    </dgm:pt>
    <dgm:pt modelId="{D4C0842A-4891-4197-B489-73556582501D}">
      <dgm:prSet/>
      <dgm:spPr/>
      <dgm:t>
        <a:bodyPr/>
        <a:lstStyle/>
        <a:p>
          <a:r>
            <a:rPr lang="tr-TR"/>
            <a:t>Daha sonra ≤4=persistan</a:t>
          </a:r>
        </a:p>
      </dgm:t>
    </dgm:pt>
    <dgm:pt modelId="{CA939066-15A6-4452-9A14-B11C4D09BD19}" type="parTrans" cxnId="{4E110A10-4966-48E3-9942-E54DF3AC4ABD}">
      <dgm:prSet/>
      <dgm:spPr/>
      <dgm:t>
        <a:bodyPr/>
        <a:lstStyle/>
        <a:p>
          <a:endParaRPr lang="tr-TR"/>
        </a:p>
      </dgm:t>
    </dgm:pt>
    <dgm:pt modelId="{CB9BC6F5-FA3A-4CFA-B7CA-8B53295F4BE6}" type="sibTrans" cxnId="{4E110A10-4966-48E3-9942-E54DF3AC4ABD}">
      <dgm:prSet/>
      <dgm:spPr/>
      <dgm:t>
        <a:bodyPr/>
        <a:lstStyle/>
        <a:p>
          <a:endParaRPr lang="tr-TR"/>
        </a:p>
      </dgm:t>
    </dgm:pt>
    <dgm:pt modelId="{E0B44B93-BB27-48F1-944E-CCC2614B48A9}">
      <dgm:prSet/>
      <dgm:spPr/>
      <dgm:t>
        <a:bodyPr/>
        <a:lstStyle/>
        <a:p>
          <a:r>
            <a:rPr lang="tr-TR"/>
            <a:t>RF pozitif </a:t>
          </a:r>
        </a:p>
      </dgm:t>
    </dgm:pt>
    <dgm:pt modelId="{35B04E60-7D80-4036-8071-B5E161C87D97}" type="parTrans" cxnId="{726DC91C-E979-4956-914F-E99A45C4E799}">
      <dgm:prSet/>
      <dgm:spPr/>
      <dgm:t>
        <a:bodyPr/>
        <a:lstStyle/>
        <a:p>
          <a:endParaRPr lang="tr-TR"/>
        </a:p>
      </dgm:t>
    </dgm:pt>
    <dgm:pt modelId="{A99A3D21-3EE5-4438-B2C4-BB96B3E873C0}" type="sibTrans" cxnId="{726DC91C-E979-4956-914F-E99A45C4E799}">
      <dgm:prSet/>
      <dgm:spPr/>
      <dgm:t>
        <a:bodyPr/>
        <a:lstStyle/>
        <a:p>
          <a:endParaRPr lang="tr-TR"/>
        </a:p>
      </dgm:t>
    </dgm:pt>
    <dgm:pt modelId="{A761D5B6-F6DB-4478-B68E-F7C12616F566}">
      <dgm:prSet/>
      <dgm:spPr/>
      <dgm:t>
        <a:bodyPr/>
        <a:lstStyle/>
        <a:p>
          <a:r>
            <a:rPr lang="tr-TR"/>
            <a:t>RF negatif</a:t>
          </a:r>
        </a:p>
      </dgm:t>
    </dgm:pt>
    <dgm:pt modelId="{38D3C243-82FB-4A0A-9582-BC8E9D8CEF2D}" type="parTrans" cxnId="{3E76E6DB-E11E-4314-B6F8-839F8291B72F}">
      <dgm:prSet/>
      <dgm:spPr/>
      <dgm:t>
        <a:bodyPr/>
        <a:lstStyle/>
        <a:p>
          <a:endParaRPr lang="tr-TR"/>
        </a:p>
      </dgm:t>
    </dgm:pt>
    <dgm:pt modelId="{72979341-7880-481D-8FA3-50B50A6CFDFD}" type="sibTrans" cxnId="{3E76E6DB-E11E-4314-B6F8-839F8291B72F}">
      <dgm:prSet/>
      <dgm:spPr/>
      <dgm:t>
        <a:bodyPr/>
        <a:lstStyle/>
        <a:p>
          <a:endParaRPr lang="tr-TR"/>
        </a:p>
      </dgm:t>
    </dgm:pt>
    <dgm:pt modelId="{CACCE412-2036-419F-BC78-98156373660B}">
      <dgm:prSet/>
      <dgm:spPr/>
      <dgm:t>
        <a:bodyPr/>
        <a:lstStyle/>
        <a:p>
          <a:r>
            <a:rPr lang="tr-TR"/>
            <a:t>Daha sonra ≥5=extended</a:t>
          </a:r>
        </a:p>
      </dgm:t>
    </dgm:pt>
    <dgm:pt modelId="{610144AF-CB5A-4087-8953-380F9E96C589}" type="parTrans" cxnId="{10F7B007-64CC-4BC8-9024-49C4C30BE75C}">
      <dgm:prSet/>
      <dgm:spPr/>
      <dgm:t>
        <a:bodyPr/>
        <a:lstStyle/>
        <a:p>
          <a:endParaRPr lang="tr-TR"/>
        </a:p>
      </dgm:t>
    </dgm:pt>
    <dgm:pt modelId="{BCE38B60-D45B-4ECF-A164-5AE7BB5AE866}" type="sibTrans" cxnId="{10F7B007-64CC-4BC8-9024-49C4C30BE75C}">
      <dgm:prSet/>
      <dgm:spPr/>
      <dgm:t>
        <a:bodyPr/>
        <a:lstStyle/>
        <a:p>
          <a:endParaRPr lang="tr-TR"/>
        </a:p>
      </dgm:t>
    </dgm:pt>
    <dgm:pt modelId="{E641A9BA-D472-491F-9D0D-DEFB7D61FF51}" type="pres">
      <dgm:prSet presAssocID="{BD6180A3-2B78-465B-A03D-A9E00E017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E48E2C-1BA2-4CEC-A3A7-EFD62CC3E9ED}" type="pres">
      <dgm:prSet presAssocID="{4880FCFF-96AB-40AF-8099-E0EA0CEC53FC}" presName="hierRoot1" presStyleCnt="0">
        <dgm:presLayoutVars>
          <dgm:hierBranch val="init"/>
        </dgm:presLayoutVars>
      </dgm:prSet>
      <dgm:spPr/>
    </dgm:pt>
    <dgm:pt modelId="{9C3936CA-DDA8-4B1B-9FB9-1AC953FB3A80}" type="pres">
      <dgm:prSet presAssocID="{4880FCFF-96AB-40AF-8099-E0EA0CEC53FC}" presName="rootComposite1" presStyleCnt="0"/>
      <dgm:spPr/>
    </dgm:pt>
    <dgm:pt modelId="{4BAAB4F0-0911-4E10-9345-A9E6482D4CC7}" type="pres">
      <dgm:prSet presAssocID="{4880FCFF-96AB-40AF-8099-E0EA0CEC53FC}" presName="rootText1" presStyleLbl="node0" presStyleIdx="0" presStyleCnt="1">
        <dgm:presLayoutVars>
          <dgm:chPref val="3"/>
        </dgm:presLayoutVars>
      </dgm:prSet>
      <dgm:spPr/>
    </dgm:pt>
    <dgm:pt modelId="{16D96A73-3F02-463A-9DC8-5F381252607F}" type="pres">
      <dgm:prSet presAssocID="{4880FCFF-96AB-40AF-8099-E0EA0CEC53FC}" presName="rootConnector1" presStyleLbl="node1" presStyleIdx="0" presStyleCnt="0"/>
      <dgm:spPr/>
    </dgm:pt>
    <dgm:pt modelId="{9910E7AC-4FB6-489E-9A45-91CB5445EFDB}" type="pres">
      <dgm:prSet presAssocID="{4880FCFF-96AB-40AF-8099-E0EA0CEC53FC}" presName="hierChild2" presStyleCnt="0"/>
      <dgm:spPr/>
    </dgm:pt>
    <dgm:pt modelId="{8B9367D6-8103-46A7-B575-096D88B6C3D6}" type="pres">
      <dgm:prSet presAssocID="{F4D955E0-2481-41D0-8584-FAFDA94523F1}" presName="Name37" presStyleLbl="parChTrans1D2" presStyleIdx="0" presStyleCnt="3"/>
      <dgm:spPr/>
    </dgm:pt>
    <dgm:pt modelId="{4E420EB4-41F7-4F6A-A910-F7B2AF02964D}" type="pres">
      <dgm:prSet presAssocID="{59F747FB-C593-45DF-A438-F1560F334CA4}" presName="hierRoot2" presStyleCnt="0">
        <dgm:presLayoutVars>
          <dgm:hierBranch val="init"/>
        </dgm:presLayoutVars>
      </dgm:prSet>
      <dgm:spPr/>
    </dgm:pt>
    <dgm:pt modelId="{3F291F11-84BD-46A3-B05A-BAA6FDE1112B}" type="pres">
      <dgm:prSet presAssocID="{59F747FB-C593-45DF-A438-F1560F334CA4}" presName="rootComposite" presStyleCnt="0"/>
      <dgm:spPr/>
    </dgm:pt>
    <dgm:pt modelId="{F6B00D12-60EE-4397-8482-322F154E8BF7}" type="pres">
      <dgm:prSet presAssocID="{59F747FB-C593-45DF-A438-F1560F334CA4}" presName="rootText" presStyleLbl="node2" presStyleIdx="0" presStyleCnt="2">
        <dgm:presLayoutVars>
          <dgm:chPref val="3"/>
        </dgm:presLayoutVars>
      </dgm:prSet>
      <dgm:spPr/>
    </dgm:pt>
    <dgm:pt modelId="{36C21E3B-2D59-4F29-839C-6E0263F99B55}" type="pres">
      <dgm:prSet presAssocID="{59F747FB-C593-45DF-A438-F1560F334CA4}" presName="rootConnector" presStyleLbl="node2" presStyleIdx="0" presStyleCnt="2"/>
      <dgm:spPr/>
    </dgm:pt>
    <dgm:pt modelId="{92EC019A-689D-4393-95FA-6B0D50C7531B}" type="pres">
      <dgm:prSet presAssocID="{59F747FB-C593-45DF-A438-F1560F334CA4}" presName="hierChild4" presStyleCnt="0"/>
      <dgm:spPr/>
    </dgm:pt>
    <dgm:pt modelId="{2E30CAEB-79F9-4839-8C25-BBCFD733D49B}" type="pres">
      <dgm:prSet presAssocID="{CA939066-15A6-4452-9A14-B11C4D09BD19}" presName="Name37" presStyleLbl="parChTrans1D3" presStyleIdx="0" presStyleCnt="4"/>
      <dgm:spPr/>
    </dgm:pt>
    <dgm:pt modelId="{43A40C13-26DC-4F3B-BB44-E2D2BCC6C5C8}" type="pres">
      <dgm:prSet presAssocID="{D4C0842A-4891-4197-B489-73556582501D}" presName="hierRoot2" presStyleCnt="0">
        <dgm:presLayoutVars>
          <dgm:hierBranch val="init"/>
        </dgm:presLayoutVars>
      </dgm:prSet>
      <dgm:spPr/>
    </dgm:pt>
    <dgm:pt modelId="{72869A83-3ACC-4ACC-A48F-E6C7C7514C09}" type="pres">
      <dgm:prSet presAssocID="{D4C0842A-4891-4197-B489-73556582501D}" presName="rootComposite" presStyleCnt="0"/>
      <dgm:spPr/>
    </dgm:pt>
    <dgm:pt modelId="{AE0AFB7B-6534-4B6F-BE39-82346AEE22E2}" type="pres">
      <dgm:prSet presAssocID="{D4C0842A-4891-4197-B489-73556582501D}" presName="rootText" presStyleLbl="node3" presStyleIdx="0" presStyleCnt="4">
        <dgm:presLayoutVars>
          <dgm:chPref val="3"/>
        </dgm:presLayoutVars>
      </dgm:prSet>
      <dgm:spPr/>
    </dgm:pt>
    <dgm:pt modelId="{8480EC2A-28C6-455A-B10E-74A82269DDDB}" type="pres">
      <dgm:prSet presAssocID="{D4C0842A-4891-4197-B489-73556582501D}" presName="rootConnector" presStyleLbl="node3" presStyleIdx="0" presStyleCnt="4"/>
      <dgm:spPr/>
    </dgm:pt>
    <dgm:pt modelId="{42462B50-BC04-45F8-A1FC-10E9B334148D}" type="pres">
      <dgm:prSet presAssocID="{D4C0842A-4891-4197-B489-73556582501D}" presName="hierChild4" presStyleCnt="0"/>
      <dgm:spPr/>
    </dgm:pt>
    <dgm:pt modelId="{98E7ACE3-FF32-4DC0-9D60-B8F9F76E6AAC}" type="pres">
      <dgm:prSet presAssocID="{D4C0842A-4891-4197-B489-73556582501D}" presName="hierChild5" presStyleCnt="0"/>
      <dgm:spPr/>
    </dgm:pt>
    <dgm:pt modelId="{9B3F9F06-D812-4526-A642-344CB8CC66F0}" type="pres">
      <dgm:prSet presAssocID="{610144AF-CB5A-4087-8953-380F9E96C589}" presName="Name37" presStyleLbl="parChTrans1D3" presStyleIdx="1" presStyleCnt="4"/>
      <dgm:spPr/>
    </dgm:pt>
    <dgm:pt modelId="{61885EBC-3860-4DEF-AE81-FB9F78B7F79A}" type="pres">
      <dgm:prSet presAssocID="{CACCE412-2036-419F-BC78-98156373660B}" presName="hierRoot2" presStyleCnt="0">
        <dgm:presLayoutVars>
          <dgm:hierBranch val="init"/>
        </dgm:presLayoutVars>
      </dgm:prSet>
      <dgm:spPr/>
    </dgm:pt>
    <dgm:pt modelId="{BDB77868-B204-4B8A-B438-4DD8213A16B5}" type="pres">
      <dgm:prSet presAssocID="{CACCE412-2036-419F-BC78-98156373660B}" presName="rootComposite" presStyleCnt="0"/>
      <dgm:spPr/>
    </dgm:pt>
    <dgm:pt modelId="{3D8235EE-5056-4ECF-B6FF-6CB64D95C21F}" type="pres">
      <dgm:prSet presAssocID="{CACCE412-2036-419F-BC78-98156373660B}" presName="rootText" presStyleLbl="node3" presStyleIdx="1" presStyleCnt="4">
        <dgm:presLayoutVars>
          <dgm:chPref val="3"/>
        </dgm:presLayoutVars>
      </dgm:prSet>
      <dgm:spPr/>
    </dgm:pt>
    <dgm:pt modelId="{AC207883-3FCB-42BC-8FEC-4C91C001E470}" type="pres">
      <dgm:prSet presAssocID="{CACCE412-2036-419F-BC78-98156373660B}" presName="rootConnector" presStyleLbl="node3" presStyleIdx="1" presStyleCnt="4"/>
      <dgm:spPr/>
    </dgm:pt>
    <dgm:pt modelId="{AC91D4B0-1EA3-4D00-B354-32B71930DFBB}" type="pres">
      <dgm:prSet presAssocID="{CACCE412-2036-419F-BC78-98156373660B}" presName="hierChild4" presStyleCnt="0"/>
      <dgm:spPr/>
    </dgm:pt>
    <dgm:pt modelId="{ED8315CC-8594-4844-9C59-16B968E0B1F0}" type="pres">
      <dgm:prSet presAssocID="{CACCE412-2036-419F-BC78-98156373660B}" presName="hierChild5" presStyleCnt="0"/>
      <dgm:spPr/>
    </dgm:pt>
    <dgm:pt modelId="{AF383046-9A1B-4C7F-B7FF-19654385F6BE}" type="pres">
      <dgm:prSet presAssocID="{59F747FB-C593-45DF-A438-F1560F334CA4}" presName="hierChild5" presStyleCnt="0"/>
      <dgm:spPr/>
    </dgm:pt>
    <dgm:pt modelId="{338E885B-7584-4B64-82FF-30FA7DF5FC22}" type="pres">
      <dgm:prSet presAssocID="{2A66F8BD-7D30-4D17-A36A-8493A255C838}" presName="Name37" presStyleLbl="parChTrans1D2" presStyleIdx="1" presStyleCnt="3"/>
      <dgm:spPr/>
    </dgm:pt>
    <dgm:pt modelId="{E9EACFEB-E081-4DB6-82C7-60856A04FEE3}" type="pres">
      <dgm:prSet presAssocID="{36C20F0A-2FAC-4447-8788-A784C6863F44}" presName="hierRoot2" presStyleCnt="0">
        <dgm:presLayoutVars>
          <dgm:hierBranch val="init"/>
        </dgm:presLayoutVars>
      </dgm:prSet>
      <dgm:spPr/>
    </dgm:pt>
    <dgm:pt modelId="{878585F2-1872-4031-A7D2-8D03879F7961}" type="pres">
      <dgm:prSet presAssocID="{36C20F0A-2FAC-4447-8788-A784C6863F44}" presName="rootComposite" presStyleCnt="0"/>
      <dgm:spPr/>
    </dgm:pt>
    <dgm:pt modelId="{35120FD2-1DCB-432B-A779-AB8FBA587C5F}" type="pres">
      <dgm:prSet presAssocID="{36C20F0A-2FAC-4447-8788-A784C6863F44}" presName="rootText" presStyleLbl="node2" presStyleIdx="1" presStyleCnt="2">
        <dgm:presLayoutVars>
          <dgm:chPref val="3"/>
        </dgm:presLayoutVars>
      </dgm:prSet>
      <dgm:spPr/>
    </dgm:pt>
    <dgm:pt modelId="{8F3B187D-5A0F-4449-A13E-737394E63A80}" type="pres">
      <dgm:prSet presAssocID="{36C20F0A-2FAC-4447-8788-A784C6863F44}" presName="rootConnector" presStyleLbl="node2" presStyleIdx="1" presStyleCnt="2"/>
      <dgm:spPr/>
    </dgm:pt>
    <dgm:pt modelId="{4C06E26B-7148-43D0-A634-B92C6930A894}" type="pres">
      <dgm:prSet presAssocID="{36C20F0A-2FAC-4447-8788-A784C6863F44}" presName="hierChild4" presStyleCnt="0"/>
      <dgm:spPr/>
    </dgm:pt>
    <dgm:pt modelId="{411526F0-5F65-42D6-B2F9-604680A362AA}" type="pres">
      <dgm:prSet presAssocID="{35B04E60-7D80-4036-8071-B5E161C87D97}" presName="Name37" presStyleLbl="parChTrans1D3" presStyleIdx="2" presStyleCnt="4"/>
      <dgm:spPr/>
    </dgm:pt>
    <dgm:pt modelId="{349E131F-5F31-4383-84A7-42416C250F39}" type="pres">
      <dgm:prSet presAssocID="{E0B44B93-BB27-48F1-944E-CCC2614B48A9}" presName="hierRoot2" presStyleCnt="0">
        <dgm:presLayoutVars>
          <dgm:hierBranch val="init"/>
        </dgm:presLayoutVars>
      </dgm:prSet>
      <dgm:spPr/>
    </dgm:pt>
    <dgm:pt modelId="{900A7CE5-C35E-4010-A3F5-986420965EB3}" type="pres">
      <dgm:prSet presAssocID="{E0B44B93-BB27-48F1-944E-CCC2614B48A9}" presName="rootComposite" presStyleCnt="0"/>
      <dgm:spPr/>
    </dgm:pt>
    <dgm:pt modelId="{4C0AD5A3-92FF-4845-8B9C-C1ACC52303D2}" type="pres">
      <dgm:prSet presAssocID="{E0B44B93-BB27-48F1-944E-CCC2614B48A9}" presName="rootText" presStyleLbl="node3" presStyleIdx="2" presStyleCnt="4" custScaleX="67645" custScaleY="61779">
        <dgm:presLayoutVars>
          <dgm:chPref val="3"/>
        </dgm:presLayoutVars>
      </dgm:prSet>
      <dgm:spPr/>
    </dgm:pt>
    <dgm:pt modelId="{19D6F874-EEC1-41D4-AF57-DF05A7906FD5}" type="pres">
      <dgm:prSet presAssocID="{E0B44B93-BB27-48F1-944E-CCC2614B48A9}" presName="rootConnector" presStyleLbl="node3" presStyleIdx="2" presStyleCnt="4"/>
      <dgm:spPr/>
    </dgm:pt>
    <dgm:pt modelId="{81F3C5D7-C55C-4246-823B-C56868EF3AEA}" type="pres">
      <dgm:prSet presAssocID="{E0B44B93-BB27-48F1-944E-CCC2614B48A9}" presName="hierChild4" presStyleCnt="0"/>
      <dgm:spPr/>
    </dgm:pt>
    <dgm:pt modelId="{7DDA11FC-831C-4D6B-BF84-BFA64C28D2A8}" type="pres">
      <dgm:prSet presAssocID="{E0B44B93-BB27-48F1-944E-CCC2614B48A9}" presName="hierChild5" presStyleCnt="0"/>
      <dgm:spPr/>
    </dgm:pt>
    <dgm:pt modelId="{15C6AD67-0951-4A19-BAAC-C3E7065A03A5}" type="pres">
      <dgm:prSet presAssocID="{38D3C243-82FB-4A0A-9582-BC8E9D8CEF2D}" presName="Name37" presStyleLbl="parChTrans1D3" presStyleIdx="3" presStyleCnt="4"/>
      <dgm:spPr/>
    </dgm:pt>
    <dgm:pt modelId="{9D3C23BF-BFA7-4B10-BA56-5184599A5E4C}" type="pres">
      <dgm:prSet presAssocID="{A761D5B6-F6DB-4478-B68E-F7C12616F566}" presName="hierRoot2" presStyleCnt="0">
        <dgm:presLayoutVars>
          <dgm:hierBranch val="init"/>
        </dgm:presLayoutVars>
      </dgm:prSet>
      <dgm:spPr/>
    </dgm:pt>
    <dgm:pt modelId="{9C635A5B-8816-4126-BFAD-9DB833D629D7}" type="pres">
      <dgm:prSet presAssocID="{A761D5B6-F6DB-4478-B68E-F7C12616F566}" presName="rootComposite" presStyleCnt="0"/>
      <dgm:spPr/>
    </dgm:pt>
    <dgm:pt modelId="{6F48A540-D8A5-4707-830B-11FD9A48D0B7}" type="pres">
      <dgm:prSet presAssocID="{A761D5B6-F6DB-4478-B68E-F7C12616F566}" presName="rootText" presStyleLbl="node3" presStyleIdx="3" presStyleCnt="4" custScaleY="100852" custLinFactNeighborX="-2515" custLinFactNeighborY="41318">
        <dgm:presLayoutVars>
          <dgm:chPref val="3"/>
        </dgm:presLayoutVars>
      </dgm:prSet>
      <dgm:spPr/>
    </dgm:pt>
    <dgm:pt modelId="{A6DD2A12-5BD4-4FA7-B211-AD34E660845E}" type="pres">
      <dgm:prSet presAssocID="{A761D5B6-F6DB-4478-B68E-F7C12616F566}" presName="rootConnector" presStyleLbl="node3" presStyleIdx="3" presStyleCnt="4"/>
      <dgm:spPr/>
    </dgm:pt>
    <dgm:pt modelId="{3DEC1519-0171-43AF-980A-76FDC78A2FDD}" type="pres">
      <dgm:prSet presAssocID="{A761D5B6-F6DB-4478-B68E-F7C12616F566}" presName="hierChild4" presStyleCnt="0"/>
      <dgm:spPr/>
    </dgm:pt>
    <dgm:pt modelId="{6FCC62A1-0184-4E95-9BDA-3D30A75228DD}" type="pres">
      <dgm:prSet presAssocID="{A761D5B6-F6DB-4478-B68E-F7C12616F566}" presName="hierChild5" presStyleCnt="0"/>
      <dgm:spPr/>
    </dgm:pt>
    <dgm:pt modelId="{FE20B453-101D-49FA-9504-B2C318873951}" type="pres">
      <dgm:prSet presAssocID="{36C20F0A-2FAC-4447-8788-A784C6863F44}" presName="hierChild5" presStyleCnt="0"/>
      <dgm:spPr/>
    </dgm:pt>
    <dgm:pt modelId="{B52B17C1-C2CC-4623-ABAE-577CE9A4F74D}" type="pres">
      <dgm:prSet presAssocID="{4880FCFF-96AB-40AF-8099-E0EA0CEC53FC}" presName="hierChild3" presStyleCnt="0"/>
      <dgm:spPr/>
    </dgm:pt>
    <dgm:pt modelId="{BA03F753-711A-4D42-BB50-15144D74B5D9}" type="pres">
      <dgm:prSet presAssocID="{8C25CB2A-1665-4DC9-A257-93677915ADCF}" presName="Name111" presStyleLbl="parChTrans1D2" presStyleIdx="2" presStyleCnt="3"/>
      <dgm:spPr/>
    </dgm:pt>
    <dgm:pt modelId="{1146D1A3-BAA9-4D82-A021-A01CF8259228}" type="pres">
      <dgm:prSet presAssocID="{E01705D9-8C33-4654-A89D-0A2DC828466C}" presName="hierRoot3" presStyleCnt="0">
        <dgm:presLayoutVars>
          <dgm:hierBranch val="init"/>
        </dgm:presLayoutVars>
      </dgm:prSet>
      <dgm:spPr/>
    </dgm:pt>
    <dgm:pt modelId="{D1853FCB-38F1-4ABC-BA2C-E94428979FF3}" type="pres">
      <dgm:prSet presAssocID="{E01705D9-8C33-4654-A89D-0A2DC828466C}" presName="rootComposite3" presStyleCnt="0"/>
      <dgm:spPr/>
    </dgm:pt>
    <dgm:pt modelId="{689A2B15-5230-4843-A523-68474E1183E6}" type="pres">
      <dgm:prSet presAssocID="{E01705D9-8C33-4654-A89D-0A2DC828466C}" presName="rootText3" presStyleLbl="asst1" presStyleIdx="0" presStyleCnt="1">
        <dgm:presLayoutVars>
          <dgm:chPref val="3"/>
        </dgm:presLayoutVars>
      </dgm:prSet>
      <dgm:spPr/>
    </dgm:pt>
    <dgm:pt modelId="{4AF1AEAD-BDBD-49F9-8A30-AC5A15AB0A29}" type="pres">
      <dgm:prSet presAssocID="{E01705D9-8C33-4654-A89D-0A2DC828466C}" presName="rootConnector3" presStyleLbl="asst1" presStyleIdx="0" presStyleCnt="1"/>
      <dgm:spPr/>
    </dgm:pt>
    <dgm:pt modelId="{905399F7-6E77-43F3-B86F-C6DAFF4C97B7}" type="pres">
      <dgm:prSet presAssocID="{E01705D9-8C33-4654-A89D-0A2DC828466C}" presName="hierChild6" presStyleCnt="0"/>
      <dgm:spPr/>
    </dgm:pt>
    <dgm:pt modelId="{3B63FC4E-2B3E-488D-AF97-9247621A7D37}" type="pres">
      <dgm:prSet presAssocID="{E01705D9-8C33-4654-A89D-0A2DC828466C}" presName="hierChild7" presStyleCnt="0"/>
      <dgm:spPr/>
    </dgm:pt>
  </dgm:ptLst>
  <dgm:cxnLst>
    <dgm:cxn modelId="{5D849303-ECCA-48FA-A132-4A6D0DF0B8FB}" type="presOf" srcId="{36C20F0A-2FAC-4447-8788-A784C6863F44}" destId="{8F3B187D-5A0F-4449-A13E-737394E63A80}" srcOrd="1" destOrd="0" presId="urn:microsoft.com/office/officeart/2005/8/layout/orgChart1"/>
    <dgm:cxn modelId="{7B6F3107-8F56-4043-B480-C0A12A44EC82}" srcId="{4880FCFF-96AB-40AF-8099-E0EA0CEC53FC}" destId="{59F747FB-C593-45DF-A438-F1560F334CA4}" srcOrd="1" destOrd="0" parTransId="{F4D955E0-2481-41D0-8584-FAFDA94523F1}" sibTransId="{A6C733C0-FADE-473F-853B-75FFF8D8D9A5}"/>
    <dgm:cxn modelId="{10F7B007-64CC-4BC8-9024-49C4C30BE75C}" srcId="{59F747FB-C593-45DF-A438-F1560F334CA4}" destId="{CACCE412-2036-419F-BC78-98156373660B}" srcOrd="1" destOrd="0" parTransId="{610144AF-CB5A-4087-8953-380F9E96C589}" sibTransId="{BCE38B60-D45B-4ECF-A164-5AE7BB5AE866}"/>
    <dgm:cxn modelId="{ACECF30A-2B23-457E-A3B7-0F005C3608B6}" type="presOf" srcId="{F4D955E0-2481-41D0-8584-FAFDA94523F1}" destId="{8B9367D6-8103-46A7-B575-096D88B6C3D6}" srcOrd="0" destOrd="0" presId="urn:microsoft.com/office/officeart/2005/8/layout/orgChart1"/>
    <dgm:cxn modelId="{4E110A10-4966-48E3-9942-E54DF3AC4ABD}" srcId="{59F747FB-C593-45DF-A438-F1560F334CA4}" destId="{D4C0842A-4891-4197-B489-73556582501D}" srcOrd="0" destOrd="0" parTransId="{CA939066-15A6-4452-9A14-B11C4D09BD19}" sibTransId="{CB9BC6F5-FA3A-4CFA-B7CA-8B53295F4BE6}"/>
    <dgm:cxn modelId="{D66F6210-6690-4179-9DB0-F01DF820B79C}" type="presOf" srcId="{E01705D9-8C33-4654-A89D-0A2DC828466C}" destId="{689A2B15-5230-4843-A523-68474E1183E6}" srcOrd="0" destOrd="0" presId="urn:microsoft.com/office/officeart/2005/8/layout/orgChart1"/>
    <dgm:cxn modelId="{1D765711-D5C8-4701-8B1A-8028BFBE99E6}" type="presOf" srcId="{4880FCFF-96AB-40AF-8099-E0EA0CEC53FC}" destId="{4BAAB4F0-0911-4E10-9345-A9E6482D4CC7}" srcOrd="0" destOrd="0" presId="urn:microsoft.com/office/officeart/2005/8/layout/orgChart1"/>
    <dgm:cxn modelId="{36500B1A-541A-4932-86A4-9B59DCEA9B23}" type="presOf" srcId="{610144AF-CB5A-4087-8953-380F9E96C589}" destId="{9B3F9F06-D812-4526-A642-344CB8CC66F0}" srcOrd="0" destOrd="0" presId="urn:microsoft.com/office/officeart/2005/8/layout/orgChart1"/>
    <dgm:cxn modelId="{726DC91C-E979-4956-914F-E99A45C4E799}" srcId="{36C20F0A-2FAC-4447-8788-A784C6863F44}" destId="{E0B44B93-BB27-48F1-944E-CCC2614B48A9}" srcOrd="0" destOrd="0" parTransId="{35B04E60-7D80-4036-8071-B5E161C87D97}" sibTransId="{A99A3D21-3EE5-4438-B2C4-BB96B3E873C0}"/>
    <dgm:cxn modelId="{4C10162E-35BF-44FB-A2AE-C4E79457EF7A}" type="presOf" srcId="{35B04E60-7D80-4036-8071-B5E161C87D97}" destId="{411526F0-5F65-42D6-B2F9-604680A362AA}" srcOrd="0" destOrd="0" presId="urn:microsoft.com/office/officeart/2005/8/layout/orgChart1"/>
    <dgm:cxn modelId="{2F6FB932-C98C-4E19-89E8-BC9D2E01E792}" type="presOf" srcId="{2A66F8BD-7D30-4D17-A36A-8493A255C838}" destId="{338E885B-7584-4B64-82FF-30FA7DF5FC22}" srcOrd="0" destOrd="0" presId="urn:microsoft.com/office/officeart/2005/8/layout/orgChart1"/>
    <dgm:cxn modelId="{CF6FA63E-F3A5-4DD9-BB46-801563AAFD31}" type="presOf" srcId="{59F747FB-C593-45DF-A438-F1560F334CA4}" destId="{36C21E3B-2D59-4F29-839C-6E0263F99B55}" srcOrd="1" destOrd="0" presId="urn:microsoft.com/office/officeart/2005/8/layout/orgChart1"/>
    <dgm:cxn modelId="{8D644543-752F-4A12-B700-AD53A591EFF0}" type="presOf" srcId="{A761D5B6-F6DB-4478-B68E-F7C12616F566}" destId="{A6DD2A12-5BD4-4FA7-B211-AD34E660845E}" srcOrd="1" destOrd="0" presId="urn:microsoft.com/office/officeart/2005/8/layout/orgChart1"/>
    <dgm:cxn modelId="{0667DB4A-EC7D-4976-9A9A-828E980477AA}" type="presOf" srcId="{CA939066-15A6-4452-9A14-B11C4D09BD19}" destId="{2E30CAEB-79F9-4839-8C25-BBCFD733D49B}" srcOrd="0" destOrd="0" presId="urn:microsoft.com/office/officeart/2005/8/layout/orgChart1"/>
    <dgm:cxn modelId="{B27EB15B-50CA-4964-92FB-72F816D92302}" type="presOf" srcId="{CACCE412-2036-419F-BC78-98156373660B}" destId="{3D8235EE-5056-4ECF-B6FF-6CB64D95C21F}" srcOrd="0" destOrd="0" presId="urn:microsoft.com/office/officeart/2005/8/layout/orgChart1"/>
    <dgm:cxn modelId="{B39A365D-1514-412C-BF8F-F3DC7E902645}" srcId="{BD6180A3-2B78-465B-A03D-A9E00E017CDE}" destId="{4880FCFF-96AB-40AF-8099-E0EA0CEC53FC}" srcOrd="0" destOrd="0" parTransId="{2C76991B-5A8A-4EEE-96B6-65D3FA37652C}" sibTransId="{112F7817-31B8-4CEC-9D0F-C4450DDBA9F5}"/>
    <dgm:cxn modelId="{ACEDB26C-9D70-4B70-B348-A289EC4BA8D0}" type="presOf" srcId="{A761D5B6-F6DB-4478-B68E-F7C12616F566}" destId="{6F48A540-D8A5-4707-830B-11FD9A48D0B7}" srcOrd="0" destOrd="0" presId="urn:microsoft.com/office/officeart/2005/8/layout/orgChart1"/>
    <dgm:cxn modelId="{E9C39470-38D6-482D-9BD7-D07FE366F60A}" srcId="{4880FCFF-96AB-40AF-8099-E0EA0CEC53FC}" destId="{36C20F0A-2FAC-4447-8788-A784C6863F44}" srcOrd="2" destOrd="0" parTransId="{2A66F8BD-7D30-4D17-A36A-8493A255C838}" sibTransId="{212E9480-DF8D-415A-B6DA-93D55D58F3CA}"/>
    <dgm:cxn modelId="{22F0BD77-843B-4EFD-844A-7DD29BB5580A}" type="presOf" srcId="{E0B44B93-BB27-48F1-944E-CCC2614B48A9}" destId="{19D6F874-EEC1-41D4-AF57-DF05A7906FD5}" srcOrd="1" destOrd="0" presId="urn:microsoft.com/office/officeart/2005/8/layout/orgChart1"/>
    <dgm:cxn modelId="{259A1B7B-8648-4F4C-A070-24B8F444B1EC}" type="presOf" srcId="{38D3C243-82FB-4A0A-9582-BC8E9D8CEF2D}" destId="{15C6AD67-0951-4A19-BAAC-C3E7065A03A5}" srcOrd="0" destOrd="0" presId="urn:microsoft.com/office/officeart/2005/8/layout/orgChart1"/>
    <dgm:cxn modelId="{9762E27F-7DA8-4125-BDC5-B6AEAE51150D}" type="presOf" srcId="{CACCE412-2036-419F-BC78-98156373660B}" destId="{AC207883-3FCB-42BC-8FEC-4C91C001E470}" srcOrd="1" destOrd="0" presId="urn:microsoft.com/office/officeart/2005/8/layout/orgChart1"/>
    <dgm:cxn modelId="{A0F72B8A-0C1C-4F3D-97AE-7E2ECAF6F39E}" type="presOf" srcId="{E01705D9-8C33-4654-A89D-0A2DC828466C}" destId="{4AF1AEAD-BDBD-49F9-8A30-AC5A15AB0A29}" srcOrd="1" destOrd="0" presId="urn:microsoft.com/office/officeart/2005/8/layout/orgChart1"/>
    <dgm:cxn modelId="{711DACA1-FC4B-41C6-A508-254287A3BA29}" type="presOf" srcId="{D4C0842A-4891-4197-B489-73556582501D}" destId="{8480EC2A-28C6-455A-B10E-74A82269DDDB}" srcOrd="1" destOrd="0" presId="urn:microsoft.com/office/officeart/2005/8/layout/orgChart1"/>
    <dgm:cxn modelId="{419CA0A4-1DC3-4B61-8FBA-FE4E6787F875}" srcId="{4880FCFF-96AB-40AF-8099-E0EA0CEC53FC}" destId="{E01705D9-8C33-4654-A89D-0A2DC828466C}" srcOrd="0" destOrd="0" parTransId="{8C25CB2A-1665-4DC9-A257-93677915ADCF}" sibTransId="{ACF14B5A-59B6-4E9A-A731-856B47B1B189}"/>
    <dgm:cxn modelId="{8ED251A5-92D7-4420-8880-A8B29863424D}" type="presOf" srcId="{4880FCFF-96AB-40AF-8099-E0EA0CEC53FC}" destId="{16D96A73-3F02-463A-9DC8-5F381252607F}" srcOrd="1" destOrd="0" presId="urn:microsoft.com/office/officeart/2005/8/layout/orgChart1"/>
    <dgm:cxn modelId="{03ED02AD-D1E0-4D83-96C1-A227123F6B07}" type="presOf" srcId="{59F747FB-C593-45DF-A438-F1560F334CA4}" destId="{F6B00D12-60EE-4397-8482-322F154E8BF7}" srcOrd="0" destOrd="0" presId="urn:microsoft.com/office/officeart/2005/8/layout/orgChart1"/>
    <dgm:cxn modelId="{FA7C71B7-3870-45F5-916C-19FFEB1A057A}" type="presOf" srcId="{BD6180A3-2B78-465B-A03D-A9E00E017CDE}" destId="{E641A9BA-D472-491F-9D0D-DEFB7D61FF51}" srcOrd="0" destOrd="0" presId="urn:microsoft.com/office/officeart/2005/8/layout/orgChart1"/>
    <dgm:cxn modelId="{D69ED7C4-EB5C-4F12-BB4D-F2D958BFCFF0}" type="presOf" srcId="{E0B44B93-BB27-48F1-944E-CCC2614B48A9}" destId="{4C0AD5A3-92FF-4845-8B9C-C1ACC52303D2}" srcOrd="0" destOrd="0" presId="urn:microsoft.com/office/officeart/2005/8/layout/orgChart1"/>
    <dgm:cxn modelId="{CE303BD2-B4F7-4199-B8AB-C1F1AC109720}" type="presOf" srcId="{D4C0842A-4891-4197-B489-73556582501D}" destId="{AE0AFB7B-6534-4B6F-BE39-82346AEE22E2}" srcOrd="0" destOrd="0" presId="urn:microsoft.com/office/officeart/2005/8/layout/orgChart1"/>
    <dgm:cxn modelId="{3E76E6DB-E11E-4314-B6F8-839F8291B72F}" srcId="{36C20F0A-2FAC-4447-8788-A784C6863F44}" destId="{A761D5B6-F6DB-4478-B68E-F7C12616F566}" srcOrd="1" destOrd="0" parTransId="{38D3C243-82FB-4A0A-9582-BC8E9D8CEF2D}" sibTransId="{72979341-7880-481D-8FA3-50B50A6CFDFD}"/>
    <dgm:cxn modelId="{039F94F9-8E8E-4387-9EA6-6F2ED1262C41}" type="presOf" srcId="{8C25CB2A-1665-4DC9-A257-93677915ADCF}" destId="{BA03F753-711A-4D42-BB50-15144D74B5D9}" srcOrd="0" destOrd="0" presId="urn:microsoft.com/office/officeart/2005/8/layout/orgChart1"/>
    <dgm:cxn modelId="{493382FC-A861-419A-95CD-2D639DF1F489}" type="presOf" srcId="{36C20F0A-2FAC-4447-8788-A784C6863F44}" destId="{35120FD2-1DCB-432B-A779-AB8FBA587C5F}" srcOrd="0" destOrd="0" presId="urn:microsoft.com/office/officeart/2005/8/layout/orgChart1"/>
    <dgm:cxn modelId="{E5F62DAC-A973-40A9-AFCE-B845571607F5}" type="presParOf" srcId="{E641A9BA-D472-491F-9D0D-DEFB7D61FF51}" destId="{CEE48E2C-1BA2-4CEC-A3A7-EFD62CC3E9ED}" srcOrd="0" destOrd="0" presId="urn:microsoft.com/office/officeart/2005/8/layout/orgChart1"/>
    <dgm:cxn modelId="{0EE7FEAA-9461-4405-8237-AFFB1DC6AD4E}" type="presParOf" srcId="{CEE48E2C-1BA2-4CEC-A3A7-EFD62CC3E9ED}" destId="{9C3936CA-DDA8-4B1B-9FB9-1AC953FB3A80}" srcOrd="0" destOrd="0" presId="urn:microsoft.com/office/officeart/2005/8/layout/orgChart1"/>
    <dgm:cxn modelId="{4E1F13D4-5389-40ED-8298-D7AD558ED2CB}" type="presParOf" srcId="{9C3936CA-DDA8-4B1B-9FB9-1AC953FB3A80}" destId="{4BAAB4F0-0911-4E10-9345-A9E6482D4CC7}" srcOrd="0" destOrd="0" presId="urn:microsoft.com/office/officeart/2005/8/layout/orgChart1"/>
    <dgm:cxn modelId="{5B6E56EF-C205-4DC2-895B-273797B285DD}" type="presParOf" srcId="{9C3936CA-DDA8-4B1B-9FB9-1AC953FB3A80}" destId="{16D96A73-3F02-463A-9DC8-5F381252607F}" srcOrd="1" destOrd="0" presId="urn:microsoft.com/office/officeart/2005/8/layout/orgChart1"/>
    <dgm:cxn modelId="{F44EAE5C-39E7-496F-8021-C3808C43C5F8}" type="presParOf" srcId="{CEE48E2C-1BA2-4CEC-A3A7-EFD62CC3E9ED}" destId="{9910E7AC-4FB6-489E-9A45-91CB5445EFDB}" srcOrd="1" destOrd="0" presId="urn:microsoft.com/office/officeart/2005/8/layout/orgChart1"/>
    <dgm:cxn modelId="{2B9F82DE-FBEF-4C84-A811-5AD03F55ECD9}" type="presParOf" srcId="{9910E7AC-4FB6-489E-9A45-91CB5445EFDB}" destId="{8B9367D6-8103-46A7-B575-096D88B6C3D6}" srcOrd="0" destOrd="0" presId="urn:microsoft.com/office/officeart/2005/8/layout/orgChart1"/>
    <dgm:cxn modelId="{8C0E104F-A18D-45BD-AC70-ADD6C34C36FA}" type="presParOf" srcId="{9910E7AC-4FB6-489E-9A45-91CB5445EFDB}" destId="{4E420EB4-41F7-4F6A-A910-F7B2AF02964D}" srcOrd="1" destOrd="0" presId="urn:microsoft.com/office/officeart/2005/8/layout/orgChart1"/>
    <dgm:cxn modelId="{A93678F3-3B92-41F6-9385-860976E80915}" type="presParOf" srcId="{4E420EB4-41F7-4F6A-A910-F7B2AF02964D}" destId="{3F291F11-84BD-46A3-B05A-BAA6FDE1112B}" srcOrd="0" destOrd="0" presId="urn:microsoft.com/office/officeart/2005/8/layout/orgChart1"/>
    <dgm:cxn modelId="{7862AD22-971A-4D19-81B0-7E0CECE53CA2}" type="presParOf" srcId="{3F291F11-84BD-46A3-B05A-BAA6FDE1112B}" destId="{F6B00D12-60EE-4397-8482-322F154E8BF7}" srcOrd="0" destOrd="0" presId="urn:microsoft.com/office/officeart/2005/8/layout/orgChart1"/>
    <dgm:cxn modelId="{5E14439B-D284-4108-80A0-7FF29448B505}" type="presParOf" srcId="{3F291F11-84BD-46A3-B05A-BAA6FDE1112B}" destId="{36C21E3B-2D59-4F29-839C-6E0263F99B55}" srcOrd="1" destOrd="0" presId="urn:microsoft.com/office/officeart/2005/8/layout/orgChart1"/>
    <dgm:cxn modelId="{197B2996-495D-466B-8634-AACC4571EB37}" type="presParOf" srcId="{4E420EB4-41F7-4F6A-A910-F7B2AF02964D}" destId="{92EC019A-689D-4393-95FA-6B0D50C7531B}" srcOrd="1" destOrd="0" presId="urn:microsoft.com/office/officeart/2005/8/layout/orgChart1"/>
    <dgm:cxn modelId="{E9B93BF9-5F08-4251-9E1B-19C2259EB79E}" type="presParOf" srcId="{92EC019A-689D-4393-95FA-6B0D50C7531B}" destId="{2E30CAEB-79F9-4839-8C25-BBCFD733D49B}" srcOrd="0" destOrd="0" presId="urn:microsoft.com/office/officeart/2005/8/layout/orgChart1"/>
    <dgm:cxn modelId="{ED2AB963-C181-4C65-B4D2-235431C969A6}" type="presParOf" srcId="{92EC019A-689D-4393-95FA-6B0D50C7531B}" destId="{43A40C13-26DC-4F3B-BB44-E2D2BCC6C5C8}" srcOrd="1" destOrd="0" presId="urn:microsoft.com/office/officeart/2005/8/layout/orgChart1"/>
    <dgm:cxn modelId="{249FA572-876D-4D81-A5A9-ADF0341F9C7E}" type="presParOf" srcId="{43A40C13-26DC-4F3B-BB44-E2D2BCC6C5C8}" destId="{72869A83-3ACC-4ACC-A48F-E6C7C7514C09}" srcOrd="0" destOrd="0" presId="urn:microsoft.com/office/officeart/2005/8/layout/orgChart1"/>
    <dgm:cxn modelId="{F5A3F54F-53E2-49F2-B0EF-77FAA1E52B99}" type="presParOf" srcId="{72869A83-3ACC-4ACC-A48F-E6C7C7514C09}" destId="{AE0AFB7B-6534-4B6F-BE39-82346AEE22E2}" srcOrd="0" destOrd="0" presId="urn:microsoft.com/office/officeart/2005/8/layout/orgChart1"/>
    <dgm:cxn modelId="{D716D853-85A4-490E-9E0E-44C5CE8EAA4D}" type="presParOf" srcId="{72869A83-3ACC-4ACC-A48F-E6C7C7514C09}" destId="{8480EC2A-28C6-455A-B10E-74A82269DDDB}" srcOrd="1" destOrd="0" presId="urn:microsoft.com/office/officeart/2005/8/layout/orgChart1"/>
    <dgm:cxn modelId="{5E58E529-F168-492A-A890-60EC599ED104}" type="presParOf" srcId="{43A40C13-26DC-4F3B-BB44-E2D2BCC6C5C8}" destId="{42462B50-BC04-45F8-A1FC-10E9B334148D}" srcOrd="1" destOrd="0" presId="urn:microsoft.com/office/officeart/2005/8/layout/orgChart1"/>
    <dgm:cxn modelId="{ED9AA6B4-B001-4DE0-B117-13803D10E42F}" type="presParOf" srcId="{43A40C13-26DC-4F3B-BB44-E2D2BCC6C5C8}" destId="{98E7ACE3-FF32-4DC0-9D60-B8F9F76E6AAC}" srcOrd="2" destOrd="0" presId="urn:microsoft.com/office/officeart/2005/8/layout/orgChart1"/>
    <dgm:cxn modelId="{F3B7013B-D7A9-4F46-9545-A7982E359E75}" type="presParOf" srcId="{92EC019A-689D-4393-95FA-6B0D50C7531B}" destId="{9B3F9F06-D812-4526-A642-344CB8CC66F0}" srcOrd="2" destOrd="0" presId="urn:microsoft.com/office/officeart/2005/8/layout/orgChart1"/>
    <dgm:cxn modelId="{64544299-CE4F-45A3-B68F-0C44E0153058}" type="presParOf" srcId="{92EC019A-689D-4393-95FA-6B0D50C7531B}" destId="{61885EBC-3860-4DEF-AE81-FB9F78B7F79A}" srcOrd="3" destOrd="0" presId="urn:microsoft.com/office/officeart/2005/8/layout/orgChart1"/>
    <dgm:cxn modelId="{79D4D605-AC54-437B-8A0C-08F10BAC59A8}" type="presParOf" srcId="{61885EBC-3860-4DEF-AE81-FB9F78B7F79A}" destId="{BDB77868-B204-4B8A-B438-4DD8213A16B5}" srcOrd="0" destOrd="0" presId="urn:microsoft.com/office/officeart/2005/8/layout/orgChart1"/>
    <dgm:cxn modelId="{8CCC2615-E05A-411B-8499-056DE6EA48F4}" type="presParOf" srcId="{BDB77868-B204-4B8A-B438-4DD8213A16B5}" destId="{3D8235EE-5056-4ECF-B6FF-6CB64D95C21F}" srcOrd="0" destOrd="0" presId="urn:microsoft.com/office/officeart/2005/8/layout/orgChart1"/>
    <dgm:cxn modelId="{F34FEFC5-0642-4FED-BC16-8D37380B7032}" type="presParOf" srcId="{BDB77868-B204-4B8A-B438-4DD8213A16B5}" destId="{AC207883-3FCB-42BC-8FEC-4C91C001E470}" srcOrd="1" destOrd="0" presId="urn:microsoft.com/office/officeart/2005/8/layout/orgChart1"/>
    <dgm:cxn modelId="{31C8AEE4-72E6-4C01-ABAB-BB80C0BBB33D}" type="presParOf" srcId="{61885EBC-3860-4DEF-AE81-FB9F78B7F79A}" destId="{AC91D4B0-1EA3-4D00-B354-32B71930DFBB}" srcOrd="1" destOrd="0" presId="urn:microsoft.com/office/officeart/2005/8/layout/orgChart1"/>
    <dgm:cxn modelId="{6467C1BB-36E1-4654-8761-074186CBD06F}" type="presParOf" srcId="{61885EBC-3860-4DEF-AE81-FB9F78B7F79A}" destId="{ED8315CC-8594-4844-9C59-16B968E0B1F0}" srcOrd="2" destOrd="0" presId="urn:microsoft.com/office/officeart/2005/8/layout/orgChart1"/>
    <dgm:cxn modelId="{B4FD278E-C6D1-47FA-ACEA-02666FA28582}" type="presParOf" srcId="{4E420EB4-41F7-4F6A-A910-F7B2AF02964D}" destId="{AF383046-9A1B-4C7F-B7FF-19654385F6BE}" srcOrd="2" destOrd="0" presId="urn:microsoft.com/office/officeart/2005/8/layout/orgChart1"/>
    <dgm:cxn modelId="{5CCAA2C9-C9FD-43E5-88E8-EC5CD3E83014}" type="presParOf" srcId="{9910E7AC-4FB6-489E-9A45-91CB5445EFDB}" destId="{338E885B-7584-4B64-82FF-30FA7DF5FC22}" srcOrd="2" destOrd="0" presId="urn:microsoft.com/office/officeart/2005/8/layout/orgChart1"/>
    <dgm:cxn modelId="{C670F919-38DB-4995-A00E-8AC31ECFB6BA}" type="presParOf" srcId="{9910E7AC-4FB6-489E-9A45-91CB5445EFDB}" destId="{E9EACFEB-E081-4DB6-82C7-60856A04FEE3}" srcOrd="3" destOrd="0" presId="urn:microsoft.com/office/officeart/2005/8/layout/orgChart1"/>
    <dgm:cxn modelId="{0E23E7E5-7443-451D-8041-1DAA6496A6DD}" type="presParOf" srcId="{E9EACFEB-E081-4DB6-82C7-60856A04FEE3}" destId="{878585F2-1872-4031-A7D2-8D03879F7961}" srcOrd="0" destOrd="0" presId="urn:microsoft.com/office/officeart/2005/8/layout/orgChart1"/>
    <dgm:cxn modelId="{6EC77ADE-2B39-4CB8-8D3F-77CEAB5061A9}" type="presParOf" srcId="{878585F2-1872-4031-A7D2-8D03879F7961}" destId="{35120FD2-1DCB-432B-A779-AB8FBA587C5F}" srcOrd="0" destOrd="0" presId="urn:microsoft.com/office/officeart/2005/8/layout/orgChart1"/>
    <dgm:cxn modelId="{0980640D-016C-4768-A796-E038033D00E9}" type="presParOf" srcId="{878585F2-1872-4031-A7D2-8D03879F7961}" destId="{8F3B187D-5A0F-4449-A13E-737394E63A80}" srcOrd="1" destOrd="0" presId="urn:microsoft.com/office/officeart/2005/8/layout/orgChart1"/>
    <dgm:cxn modelId="{83CF6AC5-97F9-4B02-9A8C-AB27B1B7BF16}" type="presParOf" srcId="{E9EACFEB-E081-4DB6-82C7-60856A04FEE3}" destId="{4C06E26B-7148-43D0-A634-B92C6930A894}" srcOrd="1" destOrd="0" presId="urn:microsoft.com/office/officeart/2005/8/layout/orgChart1"/>
    <dgm:cxn modelId="{808B7154-5852-48F2-BB5B-21BC4E6D7464}" type="presParOf" srcId="{4C06E26B-7148-43D0-A634-B92C6930A894}" destId="{411526F0-5F65-42D6-B2F9-604680A362AA}" srcOrd="0" destOrd="0" presId="urn:microsoft.com/office/officeart/2005/8/layout/orgChart1"/>
    <dgm:cxn modelId="{5A1C1FFC-40E0-4B61-BC65-76C58A52C94B}" type="presParOf" srcId="{4C06E26B-7148-43D0-A634-B92C6930A894}" destId="{349E131F-5F31-4383-84A7-42416C250F39}" srcOrd="1" destOrd="0" presId="urn:microsoft.com/office/officeart/2005/8/layout/orgChart1"/>
    <dgm:cxn modelId="{8BA1DAD3-B27F-453F-ADE3-43AD08A86968}" type="presParOf" srcId="{349E131F-5F31-4383-84A7-42416C250F39}" destId="{900A7CE5-C35E-4010-A3F5-986420965EB3}" srcOrd="0" destOrd="0" presId="urn:microsoft.com/office/officeart/2005/8/layout/orgChart1"/>
    <dgm:cxn modelId="{8BC3856C-9F33-4245-93BA-D5D4EE8FAA40}" type="presParOf" srcId="{900A7CE5-C35E-4010-A3F5-986420965EB3}" destId="{4C0AD5A3-92FF-4845-8B9C-C1ACC52303D2}" srcOrd="0" destOrd="0" presId="urn:microsoft.com/office/officeart/2005/8/layout/orgChart1"/>
    <dgm:cxn modelId="{964E0DB8-745D-4683-9C91-F656A4FC5C1E}" type="presParOf" srcId="{900A7CE5-C35E-4010-A3F5-986420965EB3}" destId="{19D6F874-EEC1-41D4-AF57-DF05A7906FD5}" srcOrd="1" destOrd="0" presId="urn:microsoft.com/office/officeart/2005/8/layout/orgChart1"/>
    <dgm:cxn modelId="{DF0C334F-2AF9-4FFA-83C3-69A0DBD0E39B}" type="presParOf" srcId="{349E131F-5F31-4383-84A7-42416C250F39}" destId="{81F3C5D7-C55C-4246-823B-C56868EF3AEA}" srcOrd="1" destOrd="0" presId="urn:microsoft.com/office/officeart/2005/8/layout/orgChart1"/>
    <dgm:cxn modelId="{47665B2D-2DD3-442B-A2FE-39C13A74C58A}" type="presParOf" srcId="{349E131F-5F31-4383-84A7-42416C250F39}" destId="{7DDA11FC-831C-4D6B-BF84-BFA64C28D2A8}" srcOrd="2" destOrd="0" presId="urn:microsoft.com/office/officeart/2005/8/layout/orgChart1"/>
    <dgm:cxn modelId="{522B6156-187B-4CA8-A5CF-7DE260136F9D}" type="presParOf" srcId="{4C06E26B-7148-43D0-A634-B92C6930A894}" destId="{15C6AD67-0951-4A19-BAAC-C3E7065A03A5}" srcOrd="2" destOrd="0" presId="urn:microsoft.com/office/officeart/2005/8/layout/orgChart1"/>
    <dgm:cxn modelId="{84EC4213-8737-408A-89A5-5867CCB701F3}" type="presParOf" srcId="{4C06E26B-7148-43D0-A634-B92C6930A894}" destId="{9D3C23BF-BFA7-4B10-BA56-5184599A5E4C}" srcOrd="3" destOrd="0" presId="urn:microsoft.com/office/officeart/2005/8/layout/orgChart1"/>
    <dgm:cxn modelId="{A1A0F59F-1D05-4010-A34E-52656D832A3B}" type="presParOf" srcId="{9D3C23BF-BFA7-4B10-BA56-5184599A5E4C}" destId="{9C635A5B-8816-4126-BFAD-9DB833D629D7}" srcOrd="0" destOrd="0" presId="urn:microsoft.com/office/officeart/2005/8/layout/orgChart1"/>
    <dgm:cxn modelId="{BDF6A7BD-E9C3-4DD4-8E53-770FFA30598F}" type="presParOf" srcId="{9C635A5B-8816-4126-BFAD-9DB833D629D7}" destId="{6F48A540-D8A5-4707-830B-11FD9A48D0B7}" srcOrd="0" destOrd="0" presId="urn:microsoft.com/office/officeart/2005/8/layout/orgChart1"/>
    <dgm:cxn modelId="{3B739C9A-4BC8-4836-A712-5BF43939B32B}" type="presParOf" srcId="{9C635A5B-8816-4126-BFAD-9DB833D629D7}" destId="{A6DD2A12-5BD4-4FA7-B211-AD34E660845E}" srcOrd="1" destOrd="0" presId="urn:microsoft.com/office/officeart/2005/8/layout/orgChart1"/>
    <dgm:cxn modelId="{B44704D2-63F0-47D7-85E3-1DE2E65AAA3E}" type="presParOf" srcId="{9D3C23BF-BFA7-4B10-BA56-5184599A5E4C}" destId="{3DEC1519-0171-43AF-980A-76FDC78A2FDD}" srcOrd="1" destOrd="0" presId="urn:microsoft.com/office/officeart/2005/8/layout/orgChart1"/>
    <dgm:cxn modelId="{0D7E4FF0-B43B-42A5-A2C4-9B0CC0B9E28D}" type="presParOf" srcId="{9D3C23BF-BFA7-4B10-BA56-5184599A5E4C}" destId="{6FCC62A1-0184-4E95-9BDA-3D30A75228DD}" srcOrd="2" destOrd="0" presId="urn:microsoft.com/office/officeart/2005/8/layout/orgChart1"/>
    <dgm:cxn modelId="{C0FC6885-AA7C-4B9E-A4F1-5EBECCDD6548}" type="presParOf" srcId="{E9EACFEB-E081-4DB6-82C7-60856A04FEE3}" destId="{FE20B453-101D-49FA-9504-B2C318873951}" srcOrd="2" destOrd="0" presId="urn:microsoft.com/office/officeart/2005/8/layout/orgChart1"/>
    <dgm:cxn modelId="{951F08B4-8BEB-44F3-84FD-3B748861878C}" type="presParOf" srcId="{CEE48E2C-1BA2-4CEC-A3A7-EFD62CC3E9ED}" destId="{B52B17C1-C2CC-4623-ABAE-577CE9A4F74D}" srcOrd="2" destOrd="0" presId="urn:microsoft.com/office/officeart/2005/8/layout/orgChart1"/>
    <dgm:cxn modelId="{24CAB998-84DD-4A53-A9B2-356C451A2202}" type="presParOf" srcId="{B52B17C1-C2CC-4623-ABAE-577CE9A4F74D}" destId="{BA03F753-711A-4D42-BB50-15144D74B5D9}" srcOrd="0" destOrd="0" presId="urn:microsoft.com/office/officeart/2005/8/layout/orgChart1"/>
    <dgm:cxn modelId="{005A969E-5E3D-4B36-B49F-AEB7963BAD5B}" type="presParOf" srcId="{B52B17C1-C2CC-4623-ABAE-577CE9A4F74D}" destId="{1146D1A3-BAA9-4D82-A021-A01CF8259228}" srcOrd="1" destOrd="0" presId="urn:microsoft.com/office/officeart/2005/8/layout/orgChart1"/>
    <dgm:cxn modelId="{CA43CA40-6E11-47D2-8906-4D61F1E5E793}" type="presParOf" srcId="{1146D1A3-BAA9-4D82-A021-A01CF8259228}" destId="{D1853FCB-38F1-4ABC-BA2C-E94428979FF3}" srcOrd="0" destOrd="0" presId="urn:microsoft.com/office/officeart/2005/8/layout/orgChart1"/>
    <dgm:cxn modelId="{B125A49B-8700-431B-87D7-2268DBDBC59E}" type="presParOf" srcId="{D1853FCB-38F1-4ABC-BA2C-E94428979FF3}" destId="{689A2B15-5230-4843-A523-68474E1183E6}" srcOrd="0" destOrd="0" presId="urn:microsoft.com/office/officeart/2005/8/layout/orgChart1"/>
    <dgm:cxn modelId="{18057887-08AB-436E-883C-2C91E3FD4741}" type="presParOf" srcId="{D1853FCB-38F1-4ABC-BA2C-E94428979FF3}" destId="{4AF1AEAD-BDBD-49F9-8A30-AC5A15AB0A29}" srcOrd="1" destOrd="0" presId="urn:microsoft.com/office/officeart/2005/8/layout/orgChart1"/>
    <dgm:cxn modelId="{F409A9E2-2A08-4991-9A1D-CC478436D711}" type="presParOf" srcId="{1146D1A3-BAA9-4D82-A021-A01CF8259228}" destId="{905399F7-6E77-43F3-B86F-C6DAFF4C97B7}" srcOrd="1" destOrd="0" presId="urn:microsoft.com/office/officeart/2005/8/layout/orgChart1"/>
    <dgm:cxn modelId="{4484122C-8014-4D3A-BEEC-8E6EFF5D4480}" type="presParOf" srcId="{1146D1A3-BAA9-4D82-A021-A01CF8259228}" destId="{3B63FC4E-2B3E-488D-AF97-9247621A7D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0CD12-6A15-41A3-A4B3-91C641ACD5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BAAC934-08CE-479F-A40B-8E7CEDC4D444}">
      <dgm:prSet phldrT="[Metin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sz="2400" b="1"/>
            <a:t>Primer </a:t>
          </a:r>
          <a:r>
            <a:rPr lang="tr-TR" sz="2400" b="1" dirty="0" err="1"/>
            <a:t>vaskülitler</a:t>
          </a:r>
          <a:endParaRPr lang="tr-TR" sz="2400" b="1" dirty="0"/>
        </a:p>
      </dgm:t>
    </dgm:pt>
    <dgm:pt modelId="{18A7F5CB-6D61-4F54-BEC8-6FF4982D48B6}" type="parTrans" cxnId="{6899F604-B7B1-4AC6-832D-E3B3F14FD45D}">
      <dgm:prSet/>
      <dgm:spPr/>
      <dgm:t>
        <a:bodyPr/>
        <a:lstStyle/>
        <a:p>
          <a:endParaRPr lang="tr-TR"/>
        </a:p>
      </dgm:t>
    </dgm:pt>
    <dgm:pt modelId="{2FE503F8-81F8-4B18-827B-158D933A8414}" type="sibTrans" cxnId="{6899F604-B7B1-4AC6-832D-E3B3F14FD45D}">
      <dgm:prSet/>
      <dgm:spPr/>
      <dgm:t>
        <a:bodyPr/>
        <a:lstStyle/>
        <a:p>
          <a:endParaRPr lang="tr-TR"/>
        </a:p>
      </dgm:t>
    </dgm:pt>
    <dgm:pt modelId="{5213C2BC-7C8A-41DB-A609-978AC23D4414}">
      <dgm:prSet phldrT="[Metin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2400" dirty="0"/>
            <a:t>Büyük damar</a:t>
          </a:r>
        </a:p>
      </dgm:t>
    </dgm:pt>
    <dgm:pt modelId="{149547B1-02C8-407D-8EA6-3DA6D51E95AD}" type="parTrans" cxnId="{34CB03C8-645D-45E1-BAFE-F362A8E2ECF0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F68A324F-9D52-46EA-881A-DD8D61D7B0F8}" type="sibTrans" cxnId="{34CB03C8-645D-45E1-BAFE-F362A8E2ECF0}">
      <dgm:prSet/>
      <dgm:spPr/>
      <dgm:t>
        <a:bodyPr/>
        <a:lstStyle/>
        <a:p>
          <a:endParaRPr lang="tr-TR"/>
        </a:p>
      </dgm:t>
    </dgm:pt>
    <dgm:pt modelId="{8715D5FF-E100-4419-85B8-3CC3FF2B254B}">
      <dgm:prSet phldrT="[Metin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400" dirty="0"/>
            <a:t>Orta damar</a:t>
          </a:r>
        </a:p>
      </dgm:t>
    </dgm:pt>
    <dgm:pt modelId="{628E62EC-DE57-42F6-8095-D2682869529B}" type="parTrans" cxnId="{146EBB11-6B40-49F5-8FA1-20EEB6BEBFBE}">
      <dgm:prSet/>
      <dgm:spPr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23EA506B-1221-4746-BFE4-21BDAFB4267A}" type="sibTrans" cxnId="{146EBB11-6B40-49F5-8FA1-20EEB6BEBFBE}">
      <dgm:prSet/>
      <dgm:spPr/>
      <dgm:t>
        <a:bodyPr/>
        <a:lstStyle/>
        <a:p>
          <a:endParaRPr lang="tr-TR"/>
        </a:p>
      </dgm:t>
    </dgm:pt>
    <dgm:pt modelId="{1B11C95D-D143-4224-9D3E-CE55B76354DE}">
      <dgm:prSet phldrT="[Metin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sz="2400" dirty="0"/>
            <a:t>Küçük damar</a:t>
          </a:r>
        </a:p>
      </dgm:t>
    </dgm:pt>
    <dgm:pt modelId="{E84280C2-C2F5-46A7-BD60-9C5360669580}" type="parTrans" cxnId="{13EC27C3-8F72-4552-BE46-B63449F4F5E6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51547A40-1496-47BB-AAFB-6164945DDAE9}" type="sibTrans" cxnId="{13EC27C3-8F72-4552-BE46-B63449F4F5E6}">
      <dgm:prSet/>
      <dgm:spPr/>
      <dgm:t>
        <a:bodyPr/>
        <a:lstStyle/>
        <a:p>
          <a:endParaRPr lang="tr-TR"/>
        </a:p>
      </dgm:t>
    </dgm:pt>
    <dgm:pt modelId="{5D2D1B8A-BCA5-46EB-8AA3-223DCF07016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sz="2000" dirty="0" err="1"/>
            <a:t>Takayasu</a:t>
          </a:r>
          <a:endParaRPr lang="tr-TR" sz="2000" dirty="0"/>
        </a:p>
        <a:p>
          <a:r>
            <a:rPr lang="tr-TR" sz="2000" dirty="0"/>
            <a:t>Dev hücreli arterit</a:t>
          </a:r>
        </a:p>
      </dgm:t>
    </dgm:pt>
    <dgm:pt modelId="{94001C1E-CA11-4D08-B550-E22B086CAFAA}" type="parTrans" cxnId="{BD05366D-8831-4B97-B21A-63463EBDDEB2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5E2EBE69-6A9C-48B9-BA1D-37F711912DEE}" type="sibTrans" cxnId="{BD05366D-8831-4B97-B21A-63463EBDDEB2}">
      <dgm:prSet/>
      <dgm:spPr/>
      <dgm:t>
        <a:bodyPr/>
        <a:lstStyle/>
        <a:p>
          <a:endParaRPr lang="tr-TR"/>
        </a:p>
      </dgm:t>
    </dgm:pt>
    <dgm:pt modelId="{73E765BB-A836-43E4-B33B-6387776D0EC3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000" dirty="0"/>
            <a:t>PAN</a:t>
          </a:r>
        </a:p>
        <a:p>
          <a:r>
            <a:rPr lang="tr-TR" sz="2000" dirty="0" err="1"/>
            <a:t>Kawasaki</a:t>
          </a:r>
          <a:endParaRPr lang="tr-TR" sz="2000" dirty="0"/>
        </a:p>
      </dgm:t>
    </dgm:pt>
    <dgm:pt modelId="{24DEC24B-4D4E-4BFC-98FC-A7A1E2D7DC6C}" type="parTrans" cxnId="{6255123B-EEBE-4D46-8355-9A28132A661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992FAA29-DF5A-41BB-8A91-56897EF7ED14}" type="sibTrans" cxnId="{6255123B-EEBE-4D46-8355-9A28132A6610}">
      <dgm:prSet/>
      <dgm:spPr/>
      <dgm:t>
        <a:bodyPr/>
        <a:lstStyle/>
        <a:p>
          <a:endParaRPr lang="tr-TR"/>
        </a:p>
      </dgm:t>
    </dgm:pt>
    <dgm:pt modelId="{B1EF76AE-F0CF-4C82-8F1A-CFB0529C4571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sz="2000" dirty="0"/>
            <a:t>ANCA-</a:t>
          </a:r>
          <a:r>
            <a:rPr lang="tr-TR" sz="2000" dirty="0" err="1"/>
            <a:t>asosiye</a:t>
          </a:r>
          <a:endParaRPr lang="tr-TR" sz="2000" dirty="0"/>
        </a:p>
        <a:p>
          <a:r>
            <a:rPr lang="tr-TR" sz="2000" dirty="0" err="1"/>
            <a:t>İmmün</a:t>
          </a:r>
          <a:r>
            <a:rPr lang="tr-TR" sz="2000" dirty="0"/>
            <a:t> kompleks</a:t>
          </a:r>
        </a:p>
      </dgm:t>
    </dgm:pt>
    <dgm:pt modelId="{C8AFFD9F-2F0D-48B1-BC90-323A645BA3BD}" type="parTrans" cxnId="{49926B0B-E873-4DE9-B73D-DB4911B23EF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56504A4E-9BBE-4BB5-B5ED-26499B969ABC}" type="sibTrans" cxnId="{49926B0B-E873-4DE9-B73D-DB4911B23EF0}">
      <dgm:prSet/>
      <dgm:spPr/>
      <dgm:t>
        <a:bodyPr/>
        <a:lstStyle/>
        <a:p>
          <a:endParaRPr lang="tr-TR"/>
        </a:p>
      </dgm:t>
    </dgm:pt>
    <dgm:pt modelId="{DA7D93D6-3146-4EA9-A2BA-1E66AABB5873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sz="1600" b="1" u="sng" dirty="0"/>
            <a:t>AAV</a:t>
          </a:r>
        </a:p>
        <a:p>
          <a:r>
            <a:rPr lang="tr-TR" sz="1400" dirty="0"/>
            <a:t>GPA (</a:t>
          </a:r>
          <a:r>
            <a:rPr lang="tr-TR" sz="1400" dirty="0" err="1"/>
            <a:t>Wegener</a:t>
          </a:r>
          <a:r>
            <a:rPr lang="tr-TR" sz="1400" dirty="0"/>
            <a:t>)</a:t>
          </a:r>
        </a:p>
        <a:p>
          <a:r>
            <a:rPr lang="tr-TR" sz="1400" dirty="0"/>
            <a:t>EGPA (</a:t>
          </a:r>
          <a:r>
            <a:rPr lang="tr-TR" sz="1400" dirty="0" err="1"/>
            <a:t>Churg</a:t>
          </a:r>
          <a:r>
            <a:rPr lang="tr-TR" sz="1400" dirty="0"/>
            <a:t>-Strauss)</a:t>
          </a:r>
        </a:p>
        <a:p>
          <a:r>
            <a:rPr lang="tr-TR" sz="1400" dirty="0"/>
            <a:t>MPA</a:t>
          </a:r>
        </a:p>
      </dgm:t>
    </dgm:pt>
    <dgm:pt modelId="{3BDA3A43-3C5F-4ACF-9EB0-8D7D6EE0BED5}" type="parTrans" cxnId="{1E663777-EBAC-4F7A-9F10-638D2CEAC00A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B36BC34F-0D1F-46C0-A211-49CD0099F438}" type="sibTrans" cxnId="{1E663777-EBAC-4F7A-9F10-638D2CEAC00A}">
      <dgm:prSet/>
      <dgm:spPr/>
      <dgm:t>
        <a:bodyPr/>
        <a:lstStyle/>
        <a:p>
          <a:endParaRPr lang="tr-TR"/>
        </a:p>
      </dgm:t>
    </dgm:pt>
    <dgm:pt modelId="{DFFB71BB-C0A0-4408-96E9-7627B2F9D6D8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sz="1600" b="1" u="sng" dirty="0" err="1"/>
            <a:t>İmmün</a:t>
          </a:r>
          <a:r>
            <a:rPr lang="tr-TR" sz="1600" b="1" u="sng" dirty="0"/>
            <a:t> kompleks</a:t>
          </a:r>
        </a:p>
        <a:p>
          <a:r>
            <a:rPr lang="tr-TR" sz="1400" dirty="0" err="1"/>
            <a:t>IgAV</a:t>
          </a:r>
          <a:r>
            <a:rPr lang="tr-TR" sz="1400" dirty="0"/>
            <a:t> (HSP)</a:t>
          </a:r>
        </a:p>
        <a:p>
          <a:r>
            <a:rPr lang="tr-TR" sz="1400" dirty="0"/>
            <a:t>Diğerleri (anti-GBM, anti-C1q, </a:t>
          </a:r>
          <a:r>
            <a:rPr lang="tr-TR" sz="1400" dirty="0" err="1"/>
            <a:t>kriyoglob</a:t>
          </a:r>
          <a:r>
            <a:rPr lang="tr-TR" sz="1400" dirty="0"/>
            <a:t>)</a:t>
          </a:r>
        </a:p>
      </dgm:t>
    </dgm:pt>
    <dgm:pt modelId="{26055A7B-3C82-4EED-929D-8BEBBBA58D8B}" type="parTrans" cxnId="{D81F7DE0-4DE3-4ECD-8B64-F5BCEFBFA97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64879CC3-590E-4C08-BF92-E60B4BC7E36D}" type="sibTrans" cxnId="{D81F7DE0-4DE3-4ECD-8B64-F5BCEFBFA970}">
      <dgm:prSet/>
      <dgm:spPr/>
      <dgm:t>
        <a:bodyPr/>
        <a:lstStyle/>
        <a:p>
          <a:endParaRPr lang="tr-TR"/>
        </a:p>
      </dgm:t>
    </dgm:pt>
    <dgm:pt modelId="{D446F54F-59E0-4535-AA00-81D666D810A2}" type="pres">
      <dgm:prSet presAssocID="{39E0CD12-6A15-41A3-A4B3-91C641ACD5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1ADDDD-FF67-4BC0-8B71-1F6D385FF167}" type="pres">
      <dgm:prSet presAssocID="{BBAAC934-08CE-479F-A40B-8E7CEDC4D444}" presName="hierRoot1" presStyleCnt="0">
        <dgm:presLayoutVars>
          <dgm:hierBranch val="init"/>
        </dgm:presLayoutVars>
      </dgm:prSet>
      <dgm:spPr/>
    </dgm:pt>
    <dgm:pt modelId="{0B32D905-6FEA-43B3-95E3-FDD751429DEB}" type="pres">
      <dgm:prSet presAssocID="{BBAAC934-08CE-479F-A40B-8E7CEDC4D444}" presName="rootComposite1" presStyleCnt="0"/>
      <dgm:spPr/>
    </dgm:pt>
    <dgm:pt modelId="{46014EFA-A9D3-4C4D-A469-EAC4761F5579}" type="pres">
      <dgm:prSet presAssocID="{BBAAC934-08CE-479F-A40B-8E7CEDC4D444}" presName="rootText1" presStyleLbl="node0" presStyleIdx="0" presStyleCnt="1">
        <dgm:presLayoutVars>
          <dgm:chPref val="3"/>
        </dgm:presLayoutVars>
      </dgm:prSet>
      <dgm:spPr/>
    </dgm:pt>
    <dgm:pt modelId="{31DCAB5C-7D0E-4D5E-92EA-2BC67D0404B4}" type="pres">
      <dgm:prSet presAssocID="{BBAAC934-08CE-479F-A40B-8E7CEDC4D444}" presName="rootConnector1" presStyleLbl="node1" presStyleIdx="0" presStyleCnt="0"/>
      <dgm:spPr/>
    </dgm:pt>
    <dgm:pt modelId="{4C4ED089-89EB-435B-9CED-20B9C011BC03}" type="pres">
      <dgm:prSet presAssocID="{BBAAC934-08CE-479F-A40B-8E7CEDC4D444}" presName="hierChild2" presStyleCnt="0"/>
      <dgm:spPr/>
    </dgm:pt>
    <dgm:pt modelId="{6607413F-B65C-4382-9915-5FF5322DE0BB}" type="pres">
      <dgm:prSet presAssocID="{149547B1-02C8-407D-8EA6-3DA6D51E95AD}" presName="Name37" presStyleLbl="parChTrans1D2" presStyleIdx="0" presStyleCnt="3"/>
      <dgm:spPr/>
    </dgm:pt>
    <dgm:pt modelId="{E72AF90C-D119-4CA9-8516-D7E446CB8BDB}" type="pres">
      <dgm:prSet presAssocID="{5213C2BC-7C8A-41DB-A609-978AC23D4414}" presName="hierRoot2" presStyleCnt="0">
        <dgm:presLayoutVars>
          <dgm:hierBranch val="init"/>
        </dgm:presLayoutVars>
      </dgm:prSet>
      <dgm:spPr/>
    </dgm:pt>
    <dgm:pt modelId="{5D5F3450-3384-4A59-A889-DB94CF30361D}" type="pres">
      <dgm:prSet presAssocID="{5213C2BC-7C8A-41DB-A609-978AC23D4414}" presName="rootComposite" presStyleCnt="0"/>
      <dgm:spPr/>
    </dgm:pt>
    <dgm:pt modelId="{0CFA9235-8B45-48A7-B0AC-9873C8E6746A}" type="pres">
      <dgm:prSet presAssocID="{5213C2BC-7C8A-41DB-A609-978AC23D4414}" presName="rootText" presStyleLbl="node2" presStyleIdx="0" presStyleCnt="3">
        <dgm:presLayoutVars>
          <dgm:chPref val="3"/>
        </dgm:presLayoutVars>
      </dgm:prSet>
      <dgm:spPr/>
    </dgm:pt>
    <dgm:pt modelId="{27379D3C-F39F-4AFC-97CC-DE2C8789102D}" type="pres">
      <dgm:prSet presAssocID="{5213C2BC-7C8A-41DB-A609-978AC23D4414}" presName="rootConnector" presStyleLbl="node2" presStyleIdx="0" presStyleCnt="3"/>
      <dgm:spPr/>
    </dgm:pt>
    <dgm:pt modelId="{E38EE191-9331-456C-804A-CDC0B9B2A8E0}" type="pres">
      <dgm:prSet presAssocID="{5213C2BC-7C8A-41DB-A609-978AC23D4414}" presName="hierChild4" presStyleCnt="0"/>
      <dgm:spPr/>
    </dgm:pt>
    <dgm:pt modelId="{88FF79DC-02A0-4E8D-96B3-1CC72A652667}" type="pres">
      <dgm:prSet presAssocID="{94001C1E-CA11-4D08-B550-E22B086CAFAA}" presName="Name37" presStyleLbl="parChTrans1D3" presStyleIdx="0" presStyleCnt="3"/>
      <dgm:spPr/>
    </dgm:pt>
    <dgm:pt modelId="{06630E7A-D1BB-4E3F-B706-AEB85E1E765B}" type="pres">
      <dgm:prSet presAssocID="{5D2D1B8A-BCA5-46EB-8AA3-223DCF07016A}" presName="hierRoot2" presStyleCnt="0">
        <dgm:presLayoutVars>
          <dgm:hierBranch val="init"/>
        </dgm:presLayoutVars>
      </dgm:prSet>
      <dgm:spPr/>
    </dgm:pt>
    <dgm:pt modelId="{2D3102B2-F896-4057-B2B3-2F08A4C09558}" type="pres">
      <dgm:prSet presAssocID="{5D2D1B8A-BCA5-46EB-8AA3-223DCF07016A}" presName="rootComposite" presStyleCnt="0"/>
      <dgm:spPr/>
    </dgm:pt>
    <dgm:pt modelId="{5C7EAD70-7293-4781-9B65-D788C78658E2}" type="pres">
      <dgm:prSet presAssocID="{5D2D1B8A-BCA5-46EB-8AA3-223DCF07016A}" presName="rootText" presStyleLbl="node3" presStyleIdx="0" presStyleCnt="3">
        <dgm:presLayoutVars>
          <dgm:chPref val="3"/>
        </dgm:presLayoutVars>
      </dgm:prSet>
      <dgm:spPr/>
    </dgm:pt>
    <dgm:pt modelId="{9A85A6EE-82F1-4B99-A7B0-C6A63C3AD90C}" type="pres">
      <dgm:prSet presAssocID="{5D2D1B8A-BCA5-46EB-8AA3-223DCF07016A}" presName="rootConnector" presStyleLbl="node3" presStyleIdx="0" presStyleCnt="3"/>
      <dgm:spPr/>
    </dgm:pt>
    <dgm:pt modelId="{9494D57A-527C-49AE-BCD1-3A62D6C8B3D6}" type="pres">
      <dgm:prSet presAssocID="{5D2D1B8A-BCA5-46EB-8AA3-223DCF07016A}" presName="hierChild4" presStyleCnt="0"/>
      <dgm:spPr/>
    </dgm:pt>
    <dgm:pt modelId="{5ED92ABD-3974-403A-BFE8-AE9BFFAA4AF4}" type="pres">
      <dgm:prSet presAssocID="{5D2D1B8A-BCA5-46EB-8AA3-223DCF07016A}" presName="hierChild5" presStyleCnt="0"/>
      <dgm:spPr/>
    </dgm:pt>
    <dgm:pt modelId="{1701EEC2-6E3B-4B6C-A25F-B9E5B44EBC5A}" type="pres">
      <dgm:prSet presAssocID="{5213C2BC-7C8A-41DB-A609-978AC23D4414}" presName="hierChild5" presStyleCnt="0"/>
      <dgm:spPr/>
    </dgm:pt>
    <dgm:pt modelId="{9190725C-A2BD-4D49-8A79-62D7287F510D}" type="pres">
      <dgm:prSet presAssocID="{628E62EC-DE57-42F6-8095-D2682869529B}" presName="Name37" presStyleLbl="parChTrans1D2" presStyleIdx="1" presStyleCnt="3"/>
      <dgm:spPr/>
    </dgm:pt>
    <dgm:pt modelId="{6C65C33F-AEE6-4D33-94BF-B355121DF1F3}" type="pres">
      <dgm:prSet presAssocID="{8715D5FF-E100-4419-85B8-3CC3FF2B254B}" presName="hierRoot2" presStyleCnt="0">
        <dgm:presLayoutVars>
          <dgm:hierBranch val="init"/>
        </dgm:presLayoutVars>
      </dgm:prSet>
      <dgm:spPr/>
    </dgm:pt>
    <dgm:pt modelId="{2A7A0F2A-38F3-48B5-A48B-DF06D078D179}" type="pres">
      <dgm:prSet presAssocID="{8715D5FF-E100-4419-85B8-3CC3FF2B254B}" presName="rootComposite" presStyleCnt="0"/>
      <dgm:spPr/>
    </dgm:pt>
    <dgm:pt modelId="{390E9626-1C6D-49E1-A485-615C4C360B80}" type="pres">
      <dgm:prSet presAssocID="{8715D5FF-E100-4419-85B8-3CC3FF2B254B}" presName="rootText" presStyleLbl="node2" presStyleIdx="1" presStyleCnt="3">
        <dgm:presLayoutVars>
          <dgm:chPref val="3"/>
        </dgm:presLayoutVars>
      </dgm:prSet>
      <dgm:spPr/>
    </dgm:pt>
    <dgm:pt modelId="{E91872E7-D69C-4B9A-AA79-2FB9E64E974C}" type="pres">
      <dgm:prSet presAssocID="{8715D5FF-E100-4419-85B8-3CC3FF2B254B}" presName="rootConnector" presStyleLbl="node2" presStyleIdx="1" presStyleCnt="3"/>
      <dgm:spPr/>
    </dgm:pt>
    <dgm:pt modelId="{3BAA5D5E-FD1B-4A50-B2DE-866C54948045}" type="pres">
      <dgm:prSet presAssocID="{8715D5FF-E100-4419-85B8-3CC3FF2B254B}" presName="hierChild4" presStyleCnt="0"/>
      <dgm:spPr/>
    </dgm:pt>
    <dgm:pt modelId="{16E64ABE-C7DF-4EC8-B160-1A92EE38C462}" type="pres">
      <dgm:prSet presAssocID="{24DEC24B-4D4E-4BFC-98FC-A7A1E2D7DC6C}" presName="Name37" presStyleLbl="parChTrans1D3" presStyleIdx="1" presStyleCnt="3"/>
      <dgm:spPr/>
    </dgm:pt>
    <dgm:pt modelId="{88E86812-AA82-4B43-9342-2C01F82448AD}" type="pres">
      <dgm:prSet presAssocID="{73E765BB-A836-43E4-B33B-6387776D0EC3}" presName="hierRoot2" presStyleCnt="0">
        <dgm:presLayoutVars>
          <dgm:hierBranch val="init"/>
        </dgm:presLayoutVars>
      </dgm:prSet>
      <dgm:spPr/>
    </dgm:pt>
    <dgm:pt modelId="{2E3FB3A0-E777-442C-B872-3BCECF075011}" type="pres">
      <dgm:prSet presAssocID="{73E765BB-A836-43E4-B33B-6387776D0EC3}" presName="rootComposite" presStyleCnt="0"/>
      <dgm:spPr/>
    </dgm:pt>
    <dgm:pt modelId="{A8F76FD4-75DA-4D21-9A61-EE7521651DCE}" type="pres">
      <dgm:prSet presAssocID="{73E765BB-A836-43E4-B33B-6387776D0EC3}" presName="rootText" presStyleLbl="node3" presStyleIdx="1" presStyleCnt="3">
        <dgm:presLayoutVars>
          <dgm:chPref val="3"/>
        </dgm:presLayoutVars>
      </dgm:prSet>
      <dgm:spPr/>
    </dgm:pt>
    <dgm:pt modelId="{E0454625-2798-4A69-BBB4-761953E82EDF}" type="pres">
      <dgm:prSet presAssocID="{73E765BB-A836-43E4-B33B-6387776D0EC3}" presName="rootConnector" presStyleLbl="node3" presStyleIdx="1" presStyleCnt="3"/>
      <dgm:spPr/>
    </dgm:pt>
    <dgm:pt modelId="{08300BD9-1374-4883-9C40-E8FEA6C21A62}" type="pres">
      <dgm:prSet presAssocID="{73E765BB-A836-43E4-B33B-6387776D0EC3}" presName="hierChild4" presStyleCnt="0"/>
      <dgm:spPr/>
    </dgm:pt>
    <dgm:pt modelId="{09DA3952-A466-416D-8431-6C9EEDE16C4D}" type="pres">
      <dgm:prSet presAssocID="{73E765BB-A836-43E4-B33B-6387776D0EC3}" presName="hierChild5" presStyleCnt="0"/>
      <dgm:spPr/>
    </dgm:pt>
    <dgm:pt modelId="{98239190-97B0-4CBC-B790-B994391C7269}" type="pres">
      <dgm:prSet presAssocID="{8715D5FF-E100-4419-85B8-3CC3FF2B254B}" presName="hierChild5" presStyleCnt="0"/>
      <dgm:spPr/>
    </dgm:pt>
    <dgm:pt modelId="{D96C6484-AF9A-463C-A9E3-1D95ED0DCABD}" type="pres">
      <dgm:prSet presAssocID="{E84280C2-C2F5-46A7-BD60-9C5360669580}" presName="Name37" presStyleLbl="parChTrans1D2" presStyleIdx="2" presStyleCnt="3"/>
      <dgm:spPr/>
    </dgm:pt>
    <dgm:pt modelId="{61AC922F-F372-4D0E-98ED-E030F9D27B90}" type="pres">
      <dgm:prSet presAssocID="{1B11C95D-D143-4224-9D3E-CE55B76354DE}" presName="hierRoot2" presStyleCnt="0">
        <dgm:presLayoutVars>
          <dgm:hierBranch val="init"/>
        </dgm:presLayoutVars>
      </dgm:prSet>
      <dgm:spPr/>
    </dgm:pt>
    <dgm:pt modelId="{D4A6EC07-F080-4FFE-BA0D-5C6F96C4CB29}" type="pres">
      <dgm:prSet presAssocID="{1B11C95D-D143-4224-9D3E-CE55B76354DE}" presName="rootComposite" presStyleCnt="0"/>
      <dgm:spPr/>
    </dgm:pt>
    <dgm:pt modelId="{58409B10-18D7-47B4-92B6-1FFE094D3446}" type="pres">
      <dgm:prSet presAssocID="{1B11C95D-D143-4224-9D3E-CE55B76354DE}" presName="rootText" presStyleLbl="node2" presStyleIdx="2" presStyleCnt="3">
        <dgm:presLayoutVars>
          <dgm:chPref val="3"/>
        </dgm:presLayoutVars>
      </dgm:prSet>
      <dgm:spPr/>
    </dgm:pt>
    <dgm:pt modelId="{79548995-C477-4C79-B2CA-23A865FDE881}" type="pres">
      <dgm:prSet presAssocID="{1B11C95D-D143-4224-9D3E-CE55B76354DE}" presName="rootConnector" presStyleLbl="node2" presStyleIdx="2" presStyleCnt="3"/>
      <dgm:spPr/>
    </dgm:pt>
    <dgm:pt modelId="{0B5D098D-C14C-4FF1-A5A3-211BD15E4F3E}" type="pres">
      <dgm:prSet presAssocID="{1B11C95D-D143-4224-9D3E-CE55B76354DE}" presName="hierChild4" presStyleCnt="0"/>
      <dgm:spPr/>
    </dgm:pt>
    <dgm:pt modelId="{4F18DF9F-852A-4710-B65B-6E48C3F35099}" type="pres">
      <dgm:prSet presAssocID="{C8AFFD9F-2F0D-48B1-BC90-323A645BA3BD}" presName="Name37" presStyleLbl="parChTrans1D3" presStyleIdx="2" presStyleCnt="3"/>
      <dgm:spPr/>
    </dgm:pt>
    <dgm:pt modelId="{21AF81CA-BBD4-4563-99B1-E3F8566A0F17}" type="pres">
      <dgm:prSet presAssocID="{B1EF76AE-F0CF-4C82-8F1A-CFB0529C4571}" presName="hierRoot2" presStyleCnt="0">
        <dgm:presLayoutVars>
          <dgm:hierBranch val="init"/>
        </dgm:presLayoutVars>
      </dgm:prSet>
      <dgm:spPr/>
    </dgm:pt>
    <dgm:pt modelId="{99BB5071-9A2A-4EDB-86D0-0B4912A0E4E3}" type="pres">
      <dgm:prSet presAssocID="{B1EF76AE-F0CF-4C82-8F1A-CFB0529C4571}" presName="rootComposite" presStyleCnt="0"/>
      <dgm:spPr/>
    </dgm:pt>
    <dgm:pt modelId="{D69E6A30-9FF3-47BB-9AAB-FCAF70B50995}" type="pres">
      <dgm:prSet presAssocID="{B1EF76AE-F0CF-4C82-8F1A-CFB0529C4571}" presName="rootText" presStyleLbl="node3" presStyleIdx="2" presStyleCnt="3">
        <dgm:presLayoutVars>
          <dgm:chPref val="3"/>
        </dgm:presLayoutVars>
      </dgm:prSet>
      <dgm:spPr/>
    </dgm:pt>
    <dgm:pt modelId="{48588033-1239-421C-9AAA-2659D3003B77}" type="pres">
      <dgm:prSet presAssocID="{B1EF76AE-F0CF-4C82-8F1A-CFB0529C4571}" presName="rootConnector" presStyleLbl="node3" presStyleIdx="2" presStyleCnt="3"/>
      <dgm:spPr/>
    </dgm:pt>
    <dgm:pt modelId="{E52B1E6A-2052-4E9F-BAB8-83096D7B45FC}" type="pres">
      <dgm:prSet presAssocID="{B1EF76AE-F0CF-4C82-8F1A-CFB0529C4571}" presName="hierChild4" presStyleCnt="0"/>
      <dgm:spPr/>
    </dgm:pt>
    <dgm:pt modelId="{10087E10-9311-418F-8E52-65CE6968E139}" type="pres">
      <dgm:prSet presAssocID="{3BDA3A43-3C5F-4ACF-9EB0-8D7D6EE0BED5}" presName="Name37" presStyleLbl="parChTrans1D4" presStyleIdx="0" presStyleCnt="2"/>
      <dgm:spPr/>
    </dgm:pt>
    <dgm:pt modelId="{D5FE9C95-C084-45B8-835C-35804824A2ED}" type="pres">
      <dgm:prSet presAssocID="{DA7D93D6-3146-4EA9-A2BA-1E66AABB5873}" presName="hierRoot2" presStyleCnt="0">
        <dgm:presLayoutVars>
          <dgm:hierBranch val="init"/>
        </dgm:presLayoutVars>
      </dgm:prSet>
      <dgm:spPr/>
    </dgm:pt>
    <dgm:pt modelId="{62DBB0B6-6BA6-4CE8-B1B0-C20FEC43F4CE}" type="pres">
      <dgm:prSet presAssocID="{DA7D93D6-3146-4EA9-A2BA-1E66AABB5873}" presName="rootComposite" presStyleCnt="0"/>
      <dgm:spPr/>
    </dgm:pt>
    <dgm:pt modelId="{2DABFEAA-13B0-4506-AA60-71E111B2517D}" type="pres">
      <dgm:prSet presAssocID="{DA7D93D6-3146-4EA9-A2BA-1E66AABB5873}" presName="rootText" presStyleLbl="node4" presStyleIdx="0" presStyleCnt="2" custScaleY="129680">
        <dgm:presLayoutVars>
          <dgm:chPref val="3"/>
        </dgm:presLayoutVars>
      </dgm:prSet>
      <dgm:spPr/>
    </dgm:pt>
    <dgm:pt modelId="{CE1CA98D-C26D-4B56-89B5-573D48467319}" type="pres">
      <dgm:prSet presAssocID="{DA7D93D6-3146-4EA9-A2BA-1E66AABB5873}" presName="rootConnector" presStyleLbl="node4" presStyleIdx="0" presStyleCnt="2"/>
      <dgm:spPr/>
    </dgm:pt>
    <dgm:pt modelId="{9D317A09-A884-4245-BE55-84650F138B89}" type="pres">
      <dgm:prSet presAssocID="{DA7D93D6-3146-4EA9-A2BA-1E66AABB5873}" presName="hierChild4" presStyleCnt="0"/>
      <dgm:spPr/>
    </dgm:pt>
    <dgm:pt modelId="{D4557FF4-E246-4D77-A569-97715E7D2AA2}" type="pres">
      <dgm:prSet presAssocID="{DA7D93D6-3146-4EA9-A2BA-1E66AABB5873}" presName="hierChild5" presStyleCnt="0"/>
      <dgm:spPr/>
    </dgm:pt>
    <dgm:pt modelId="{7022FB81-DC37-4015-8CB5-2D157F3386C6}" type="pres">
      <dgm:prSet presAssocID="{26055A7B-3C82-4EED-929D-8BEBBBA58D8B}" presName="Name37" presStyleLbl="parChTrans1D4" presStyleIdx="1" presStyleCnt="2"/>
      <dgm:spPr/>
    </dgm:pt>
    <dgm:pt modelId="{A0DD6F69-280F-4389-94AC-9B7A03030C58}" type="pres">
      <dgm:prSet presAssocID="{DFFB71BB-C0A0-4408-96E9-7627B2F9D6D8}" presName="hierRoot2" presStyleCnt="0">
        <dgm:presLayoutVars>
          <dgm:hierBranch val="init"/>
        </dgm:presLayoutVars>
      </dgm:prSet>
      <dgm:spPr/>
    </dgm:pt>
    <dgm:pt modelId="{E292FAE9-C015-4931-BBEB-58A032E0555E}" type="pres">
      <dgm:prSet presAssocID="{DFFB71BB-C0A0-4408-96E9-7627B2F9D6D8}" presName="rootComposite" presStyleCnt="0"/>
      <dgm:spPr/>
    </dgm:pt>
    <dgm:pt modelId="{16C203C3-3949-4A39-A162-525C5EC41982}" type="pres">
      <dgm:prSet presAssocID="{DFFB71BB-C0A0-4408-96E9-7627B2F9D6D8}" presName="rootText" presStyleLbl="node4" presStyleIdx="1" presStyleCnt="2" custScaleY="129565">
        <dgm:presLayoutVars>
          <dgm:chPref val="3"/>
        </dgm:presLayoutVars>
      </dgm:prSet>
      <dgm:spPr/>
    </dgm:pt>
    <dgm:pt modelId="{DFF77278-F578-4F20-B22D-1B18BD7EA4E9}" type="pres">
      <dgm:prSet presAssocID="{DFFB71BB-C0A0-4408-96E9-7627B2F9D6D8}" presName="rootConnector" presStyleLbl="node4" presStyleIdx="1" presStyleCnt="2"/>
      <dgm:spPr/>
    </dgm:pt>
    <dgm:pt modelId="{DF7EF82F-050F-4965-8FA4-C2CFA84EF559}" type="pres">
      <dgm:prSet presAssocID="{DFFB71BB-C0A0-4408-96E9-7627B2F9D6D8}" presName="hierChild4" presStyleCnt="0"/>
      <dgm:spPr/>
    </dgm:pt>
    <dgm:pt modelId="{EEB63289-2595-4A47-A5FA-DF2D16990A33}" type="pres">
      <dgm:prSet presAssocID="{DFFB71BB-C0A0-4408-96E9-7627B2F9D6D8}" presName="hierChild5" presStyleCnt="0"/>
      <dgm:spPr/>
    </dgm:pt>
    <dgm:pt modelId="{BF841D43-CEC0-4F5C-9475-279F687A738E}" type="pres">
      <dgm:prSet presAssocID="{B1EF76AE-F0CF-4C82-8F1A-CFB0529C4571}" presName="hierChild5" presStyleCnt="0"/>
      <dgm:spPr/>
    </dgm:pt>
    <dgm:pt modelId="{26D2FCBD-7C12-440D-A50A-B34B8A32A3BB}" type="pres">
      <dgm:prSet presAssocID="{1B11C95D-D143-4224-9D3E-CE55B76354DE}" presName="hierChild5" presStyleCnt="0"/>
      <dgm:spPr/>
    </dgm:pt>
    <dgm:pt modelId="{44796CF2-69F7-4103-ADD6-4BD0E8102FAF}" type="pres">
      <dgm:prSet presAssocID="{BBAAC934-08CE-479F-A40B-8E7CEDC4D444}" presName="hierChild3" presStyleCnt="0"/>
      <dgm:spPr/>
    </dgm:pt>
  </dgm:ptLst>
  <dgm:cxnLst>
    <dgm:cxn modelId="{6899F604-B7B1-4AC6-832D-E3B3F14FD45D}" srcId="{39E0CD12-6A15-41A3-A4B3-91C641ACD50C}" destId="{BBAAC934-08CE-479F-A40B-8E7CEDC4D444}" srcOrd="0" destOrd="0" parTransId="{18A7F5CB-6D61-4F54-BEC8-6FF4982D48B6}" sibTransId="{2FE503F8-81F8-4B18-827B-158D933A8414}"/>
    <dgm:cxn modelId="{49926B0B-E873-4DE9-B73D-DB4911B23EF0}" srcId="{1B11C95D-D143-4224-9D3E-CE55B76354DE}" destId="{B1EF76AE-F0CF-4C82-8F1A-CFB0529C4571}" srcOrd="0" destOrd="0" parTransId="{C8AFFD9F-2F0D-48B1-BC90-323A645BA3BD}" sibTransId="{56504A4E-9BBE-4BB5-B5ED-26499B969ABC}"/>
    <dgm:cxn modelId="{146EBB11-6B40-49F5-8FA1-20EEB6BEBFBE}" srcId="{BBAAC934-08CE-479F-A40B-8E7CEDC4D444}" destId="{8715D5FF-E100-4419-85B8-3CC3FF2B254B}" srcOrd="1" destOrd="0" parTransId="{628E62EC-DE57-42F6-8095-D2682869529B}" sibTransId="{23EA506B-1221-4746-BFE4-21BDAFB4267A}"/>
    <dgm:cxn modelId="{E69B6B23-0000-4ED5-98E0-C5AC746F0363}" type="presOf" srcId="{73E765BB-A836-43E4-B33B-6387776D0EC3}" destId="{E0454625-2798-4A69-BBB4-761953E82EDF}" srcOrd="1" destOrd="0" presId="urn:microsoft.com/office/officeart/2005/8/layout/orgChart1"/>
    <dgm:cxn modelId="{949A7D26-001A-423B-9ABD-76FE58B3714F}" type="presOf" srcId="{3BDA3A43-3C5F-4ACF-9EB0-8D7D6EE0BED5}" destId="{10087E10-9311-418F-8E52-65CE6968E139}" srcOrd="0" destOrd="0" presId="urn:microsoft.com/office/officeart/2005/8/layout/orgChart1"/>
    <dgm:cxn modelId="{9933FD29-4D69-4CBF-9935-F9EFDD74E6E3}" type="presOf" srcId="{B1EF76AE-F0CF-4C82-8F1A-CFB0529C4571}" destId="{48588033-1239-421C-9AAA-2659D3003B77}" srcOrd="1" destOrd="0" presId="urn:microsoft.com/office/officeart/2005/8/layout/orgChart1"/>
    <dgm:cxn modelId="{8090162E-C261-4461-AEAA-2F81BBAF1F0E}" type="presOf" srcId="{DA7D93D6-3146-4EA9-A2BA-1E66AABB5873}" destId="{CE1CA98D-C26D-4B56-89B5-573D48467319}" srcOrd="1" destOrd="0" presId="urn:microsoft.com/office/officeart/2005/8/layout/orgChart1"/>
    <dgm:cxn modelId="{6255123B-EEBE-4D46-8355-9A28132A6610}" srcId="{8715D5FF-E100-4419-85B8-3CC3FF2B254B}" destId="{73E765BB-A836-43E4-B33B-6387776D0EC3}" srcOrd="0" destOrd="0" parTransId="{24DEC24B-4D4E-4BFC-98FC-A7A1E2D7DC6C}" sibTransId="{992FAA29-DF5A-41BB-8A91-56897EF7ED14}"/>
    <dgm:cxn modelId="{5CF2C84A-B944-4E80-B094-C9132677390F}" type="presOf" srcId="{DFFB71BB-C0A0-4408-96E9-7627B2F9D6D8}" destId="{DFF77278-F578-4F20-B22D-1B18BD7EA4E9}" srcOrd="1" destOrd="0" presId="urn:microsoft.com/office/officeart/2005/8/layout/orgChart1"/>
    <dgm:cxn modelId="{33B3CD6C-2CAE-4F46-B9EC-D7EA589939B6}" type="presOf" srcId="{5D2D1B8A-BCA5-46EB-8AA3-223DCF07016A}" destId="{9A85A6EE-82F1-4B99-A7B0-C6A63C3AD90C}" srcOrd="1" destOrd="0" presId="urn:microsoft.com/office/officeart/2005/8/layout/orgChart1"/>
    <dgm:cxn modelId="{BD05366D-8831-4B97-B21A-63463EBDDEB2}" srcId="{5213C2BC-7C8A-41DB-A609-978AC23D4414}" destId="{5D2D1B8A-BCA5-46EB-8AA3-223DCF07016A}" srcOrd="0" destOrd="0" parTransId="{94001C1E-CA11-4D08-B550-E22B086CAFAA}" sibTransId="{5E2EBE69-6A9C-48B9-BA1D-37F711912DEE}"/>
    <dgm:cxn modelId="{E8F9756E-E626-414D-9BAD-D01B898C5F7B}" type="presOf" srcId="{DFFB71BB-C0A0-4408-96E9-7627B2F9D6D8}" destId="{16C203C3-3949-4A39-A162-525C5EC41982}" srcOrd="0" destOrd="0" presId="urn:microsoft.com/office/officeart/2005/8/layout/orgChart1"/>
    <dgm:cxn modelId="{97327E6E-D660-475A-BC88-7E8DCC6C46AF}" type="presOf" srcId="{1B11C95D-D143-4224-9D3E-CE55B76354DE}" destId="{79548995-C477-4C79-B2CA-23A865FDE881}" srcOrd="1" destOrd="0" presId="urn:microsoft.com/office/officeart/2005/8/layout/orgChart1"/>
    <dgm:cxn modelId="{1E663777-EBAC-4F7A-9F10-638D2CEAC00A}" srcId="{B1EF76AE-F0CF-4C82-8F1A-CFB0529C4571}" destId="{DA7D93D6-3146-4EA9-A2BA-1E66AABB5873}" srcOrd="0" destOrd="0" parTransId="{3BDA3A43-3C5F-4ACF-9EB0-8D7D6EE0BED5}" sibTransId="{B36BC34F-0D1F-46C0-A211-49CD0099F438}"/>
    <dgm:cxn modelId="{6B748C7C-4F0D-401C-8104-FF1C25BF1AD2}" type="presOf" srcId="{149547B1-02C8-407D-8EA6-3DA6D51E95AD}" destId="{6607413F-B65C-4382-9915-5FF5322DE0BB}" srcOrd="0" destOrd="0" presId="urn:microsoft.com/office/officeart/2005/8/layout/orgChart1"/>
    <dgm:cxn modelId="{2C7A0284-DCEF-48A3-B214-7F641360CC2D}" type="presOf" srcId="{C8AFFD9F-2F0D-48B1-BC90-323A645BA3BD}" destId="{4F18DF9F-852A-4710-B65B-6E48C3F35099}" srcOrd="0" destOrd="0" presId="urn:microsoft.com/office/officeart/2005/8/layout/orgChart1"/>
    <dgm:cxn modelId="{90646487-609C-4B74-B2DF-19386049A3C4}" type="presOf" srcId="{BBAAC934-08CE-479F-A40B-8E7CEDC4D444}" destId="{46014EFA-A9D3-4C4D-A469-EAC4761F5579}" srcOrd="0" destOrd="0" presId="urn:microsoft.com/office/officeart/2005/8/layout/orgChart1"/>
    <dgm:cxn modelId="{A5ACD39A-28B0-431C-B740-4F585F5FC04E}" type="presOf" srcId="{BBAAC934-08CE-479F-A40B-8E7CEDC4D444}" destId="{31DCAB5C-7D0E-4D5E-92EA-2BC67D0404B4}" srcOrd="1" destOrd="0" presId="urn:microsoft.com/office/officeart/2005/8/layout/orgChart1"/>
    <dgm:cxn modelId="{37B0CBA0-F52B-4B14-997E-4D255F6E5604}" type="presOf" srcId="{628E62EC-DE57-42F6-8095-D2682869529B}" destId="{9190725C-A2BD-4D49-8A79-62D7287F510D}" srcOrd="0" destOrd="0" presId="urn:microsoft.com/office/officeart/2005/8/layout/orgChart1"/>
    <dgm:cxn modelId="{20FDAEA4-D66B-471C-B830-C06FDED46251}" type="presOf" srcId="{24DEC24B-4D4E-4BFC-98FC-A7A1E2D7DC6C}" destId="{16E64ABE-C7DF-4EC8-B160-1A92EE38C462}" srcOrd="0" destOrd="0" presId="urn:microsoft.com/office/officeart/2005/8/layout/orgChart1"/>
    <dgm:cxn modelId="{12855FA6-B5D5-436A-B6D3-7A7BF16BF40A}" type="presOf" srcId="{DA7D93D6-3146-4EA9-A2BA-1E66AABB5873}" destId="{2DABFEAA-13B0-4506-AA60-71E111B2517D}" srcOrd="0" destOrd="0" presId="urn:microsoft.com/office/officeart/2005/8/layout/orgChart1"/>
    <dgm:cxn modelId="{FF5674A6-9F50-489A-BCDE-765169BC25C5}" type="presOf" srcId="{E84280C2-C2F5-46A7-BD60-9C5360669580}" destId="{D96C6484-AF9A-463C-A9E3-1D95ED0DCABD}" srcOrd="0" destOrd="0" presId="urn:microsoft.com/office/officeart/2005/8/layout/orgChart1"/>
    <dgm:cxn modelId="{884770AD-0CAA-44A2-B742-FF5174B4188E}" type="presOf" srcId="{39E0CD12-6A15-41A3-A4B3-91C641ACD50C}" destId="{D446F54F-59E0-4535-AA00-81D666D810A2}" srcOrd="0" destOrd="0" presId="urn:microsoft.com/office/officeart/2005/8/layout/orgChart1"/>
    <dgm:cxn modelId="{9F86E5B5-F74A-4F1F-A0CE-7B2B2CDBF313}" type="presOf" srcId="{8715D5FF-E100-4419-85B8-3CC3FF2B254B}" destId="{390E9626-1C6D-49E1-A485-615C4C360B80}" srcOrd="0" destOrd="0" presId="urn:microsoft.com/office/officeart/2005/8/layout/orgChart1"/>
    <dgm:cxn modelId="{223FFCC1-4C28-4544-91C3-5774A007C9A1}" type="presOf" srcId="{B1EF76AE-F0CF-4C82-8F1A-CFB0529C4571}" destId="{D69E6A30-9FF3-47BB-9AAB-FCAF70B50995}" srcOrd="0" destOrd="0" presId="urn:microsoft.com/office/officeart/2005/8/layout/orgChart1"/>
    <dgm:cxn modelId="{96B0DDC2-C15C-4524-AD1E-48D00DE3ECC9}" type="presOf" srcId="{5D2D1B8A-BCA5-46EB-8AA3-223DCF07016A}" destId="{5C7EAD70-7293-4781-9B65-D788C78658E2}" srcOrd="0" destOrd="0" presId="urn:microsoft.com/office/officeart/2005/8/layout/orgChart1"/>
    <dgm:cxn modelId="{13EC27C3-8F72-4552-BE46-B63449F4F5E6}" srcId="{BBAAC934-08CE-479F-A40B-8E7CEDC4D444}" destId="{1B11C95D-D143-4224-9D3E-CE55B76354DE}" srcOrd="2" destOrd="0" parTransId="{E84280C2-C2F5-46A7-BD60-9C5360669580}" sibTransId="{51547A40-1496-47BB-AAFB-6164945DDAE9}"/>
    <dgm:cxn modelId="{34CB03C8-645D-45E1-BAFE-F362A8E2ECF0}" srcId="{BBAAC934-08CE-479F-A40B-8E7CEDC4D444}" destId="{5213C2BC-7C8A-41DB-A609-978AC23D4414}" srcOrd="0" destOrd="0" parTransId="{149547B1-02C8-407D-8EA6-3DA6D51E95AD}" sibTransId="{F68A324F-9D52-46EA-881A-DD8D61D7B0F8}"/>
    <dgm:cxn modelId="{8D5DC2CA-5424-40F8-AF01-4349E94CD316}" type="presOf" srcId="{1B11C95D-D143-4224-9D3E-CE55B76354DE}" destId="{58409B10-18D7-47B4-92B6-1FFE094D3446}" srcOrd="0" destOrd="0" presId="urn:microsoft.com/office/officeart/2005/8/layout/orgChart1"/>
    <dgm:cxn modelId="{1E2068D0-41B7-4798-B212-96DE429AF966}" type="presOf" srcId="{8715D5FF-E100-4419-85B8-3CC3FF2B254B}" destId="{E91872E7-D69C-4B9A-AA79-2FB9E64E974C}" srcOrd="1" destOrd="0" presId="urn:microsoft.com/office/officeart/2005/8/layout/orgChart1"/>
    <dgm:cxn modelId="{F174D9D1-DC7E-468C-A09E-DC2441AA11E0}" type="presOf" srcId="{5213C2BC-7C8A-41DB-A609-978AC23D4414}" destId="{27379D3C-F39F-4AFC-97CC-DE2C8789102D}" srcOrd="1" destOrd="0" presId="urn:microsoft.com/office/officeart/2005/8/layout/orgChart1"/>
    <dgm:cxn modelId="{120E38D7-38BC-4CF2-AB32-A4AB46F28253}" type="presOf" srcId="{94001C1E-CA11-4D08-B550-E22B086CAFAA}" destId="{88FF79DC-02A0-4E8D-96B3-1CC72A652667}" srcOrd="0" destOrd="0" presId="urn:microsoft.com/office/officeart/2005/8/layout/orgChart1"/>
    <dgm:cxn modelId="{FA1715DE-EEDF-4928-98D7-D46F3C1DAB9C}" type="presOf" srcId="{73E765BB-A836-43E4-B33B-6387776D0EC3}" destId="{A8F76FD4-75DA-4D21-9A61-EE7521651DCE}" srcOrd="0" destOrd="0" presId="urn:microsoft.com/office/officeart/2005/8/layout/orgChart1"/>
    <dgm:cxn modelId="{D81F7DE0-4DE3-4ECD-8B64-F5BCEFBFA970}" srcId="{B1EF76AE-F0CF-4C82-8F1A-CFB0529C4571}" destId="{DFFB71BB-C0A0-4408-96E9-7627B2F9D6D8}" srcOrd="1" destOrd="0" parTransId="{26055A7B-3C82-4EED-929D-8BEBBBA58D8B}" sibTransId="{64879CC3-590E-4C08-BF92-E60B4BC7E36D}"/>
    <dgm:cxn modelId="{DF49EEED-4014-4FFC-8777-88572B11A456}" type="presOf" srcId="{5213C2BC-7C8A-41DB-A609-978AC23D4414}" destId="{0CFA9235-8B45-48A7-B0AC-9873C8E6746A}" srcOrd="0" destOrd="0" presId="urn:microsoft.com/office/officeart/2005/8/layout/orgChart1"/>
    <dgm:cxn modelId="{5521EDF9-B496-4516-BF69-4709F56126B8}" type="presOf" srcId="{26055A7B-3C82-4EED-929D-8BEBBBA58D8B}" destId="{7022FB81-DC37-4015-8CB5-2D157F3386C6}" srcOrd="0" destOrd="0" presId="urn:microsoft.com/office/officeart/2005/8/layout/orgChart1"/>
    <dgm:cxn modelId="{BFC32769-C998-4232-B817-C7453E2F6732}" type="presParOf" srcId="{D446F54F-59E0-4535-AA00-81D666D810A2}" destId="{051ADDDD-FF67-4BC0-8B71-1F6D385FF167}" srcOrd="0" destOrd="0" presId="urn:microsoft.com/office/officeart/2005/8/layout/orgChart1"/>
    <dgm:cxn modelId="{66359772-49C1-469E-A8F5-BD2014EEDBFC}" type="presParOf" srcId="{051ADDDD-FF67-4BC0-8B71-1F6D385FF167}" destId="{0B32D905-6FEA-43B3-95E3-FDD751429DEB}" srcOrd="0" destOrd="0" presId="urn:microsoft.com/office/officeart/2005/8/layout/orgChart1"/>
    <dgm:cxn modelId="{D1745999-6548-4366-839A-39B69DEB1C70}" type="presParOf" srcId="{0B32D905-6FEA-43B3-95E3-FDD751429DEB}" destId="{46014EFA-A9D3-4C4D-A469-EAC4761F5579}" srcOrd="0" destOrd="0" presId="urn:microsoft.com/office/officeart/2005/8/layout/orgChart1"/>
    <dgm:cxn modelId="{7930FD8B-43F2-48C7-B254-51D660C312F6}" type="presParOf" srcId="{0B32D905-6FEA-43B3-95E3-FDD751429DEB}" destId="{31DCAB5C-7D0E-4D5E-92EA-2BC67D0404B4}" srcOrd="1" destOrd="0" presId="urn:microsoft.com/office/officeart/2005/8/layout/orgChart1"/>
    <dgm:cxn modelId="{3FD98B12-8408-4E6D-B701-321B1B0BDDE7}" type="presParOf" srcId="{051ADDDD-FF67-4BC0-8B71-1F6D385FF167}" destId="{4C4ED089-89EB-435B-9CED-20B9C011BC03}" srcOrd="1" destOrd="0" presId="urn:microsoft.com/office/officeart/2005/8/layout/orgChart1"/>
    <dgm:cxn modelId="{0B2F8E9F-DB94-4CAB-AC59-C78E853BD15C}" type="presParOf" srcId="{4C4ED089-89EB-435B-9CED-20B9C011BC03}" destId="{6607413F-B65C-4382-9915-5FF5322DE0BB}" srcOrd="0" destOrd="0" presId="urn:microsoft.com/office/officeart/2005/8/layout/orgChart1"/>
    <dgm:cxn modelId="{E8BC32EF-464D-4AE6-846B-4D58AEFDAA19}" type="presParOf" srcId="{4C4ED089-89EB-435B-9CED-20B9C011BC03}" destId="{E72AF90C-D119-4CA9-8516-D7E446CB8BDB}" srcOrd="1" destOrd="0" presId="urn:microsoft.com/office/officeart/2005/8/layout/orgChart1"/>
    <dgm:cxn modelId="{341CDE70-7C0A-4C2D-B5D8-58635C126160}" type="presParOf" srcId="{E72AF90C-D119-4CA9-8516-D7E446CB8BDB}" destId="{5D5F3450-3384-4A59-A889-DB94CF30361D}" srcOrd="0" destOrd="0" presId="urn:microsoft.com/office/officeart/2005/8/layout/orgChart1"/>
    <dgm:cxn modelId="{90EAD454-F5A1-468C-9F38-A0CD662C3439}" type="presParOf" srcId="{5D5F3450-3384-4A59-A889-DB94CF30361D}" destId="{0CFA9235-8B45-48A7-B0AC-9873C8E6746A}" srcOrd="0" destOrd="0" presId="urn:microsoft.com/office/officeart/2005/8/layout/orgChart1"/>
    <dgm:cxn modelId="{A63CA0FF-5BB7-4A44-93AD-B186693B0CAB}" type="presParOf" srcId="{5D5F3450-3384-4A59-A889-DB94CF30361D}" destId="{27379D3C-F39F-4AFC-97CC-DE2C8789102D}" srcOrd="1" destOrd="0" presId="urn:microsoft.com/office/officeart/2005/8/layout/orgChart1"/>
    <dgm:cxn modelId="{63841F45-F1E5-43C8-8934-E79E14B66EE7}" type="presParOf" srcId="{E72AF90C-D119-4CA9-8516-D7E446CB8BDB}" destId="{E38EE191-9331-456C-804A-CDC0B9B2A8E0}" srcOrd="1" destOrd="0" presId="urn:microsoft.com/office/officeart/2005/8/layout/orgChart1"/>
    <dgm:cxn modelId="{4FBC2D86-9DE1-42F5-BB42-6E2A9E0206A5}" type="presParOf" srcId="{E38EE191-9331-456C-804A-CDC0B9B2A8E0}" destId="{88FF79DC-02A0-4E8D-96B3-1CC72A652667}" srcOrd="0" destOrd="0" presId="urn:microsoft.com/office/officeart/2005/8/layout/orgChart1"/>
    <dgm:cxn modelId="{E44A6F02-E926-448E-A88B-E837782A88F8}" type="presParOf" srcId="{E38EE191-9331-456C-804A-CDC0B9B2A8E0}" destId="{06630E7A-D1BB-4E3F-B706-AEB85E1E765B}" srcOrd="1" destOrd="0" presId="urn:microsoft.com/office/officeart/2005/8/layout/orgChart1"/>
    <dgm:cxn modelId="{1D8DCE24-B330-4251-B488-5268A3D9D4F3}" type="presParOf" srcId="{06630E7A-D1BB-4E3F-B706-AEB85E1E765B}" destId="{2D3102B2-F896-4057-B2B3-2F08A4C09558}" srcOrd="0" destOrd="0" presId="urn:microsoft.com/office/officeart/2005/8/layout/orgChart1"/>
    <dgm:cxn modelId="{6B574979-0764-4BA3-8CD6-876148CD8AE2}" type="presParOf" srcId="{2D3102B2-F896-4057-B2B3-2F08A4C09558}" destId="{5C7EAD70-7293-4781-9B65-D788C78658E2}" srcOrd="0" destOrd="0" presId="urn:microsoft.com/office/officeart/2005/8/layout/orgChart1"/>
    <dgm:cxn modelId="{1B694A5E-F55E-4666-9EA8-E609D40456C8}" type="presParOf" srcId="{2D3102B2-F896-4057-B2B3-2F08A4C09558}" destId="{9A85A6EE-82F1-4B99-A7B0-C6A63C3AD90C}" srcOrd="1" destOrd="0" presId="urn:microsoft.com/office/officeart/2005/8/layout/orgChart1"/>
    <dgm:cxn modelId="{7759DC2D-7EAF-4EA0-8C5B-AE58983FC985}" type="presParOf" srcId="{06630E7A-D1BB-4E3F-B706-AEB85E1E765B}" destId="{9494D57A-527C-49AE-BCD1-3A62D6C8B3D6}" srcOrd="1" destOrd="0" presId="urn:microsoft.com/office/officeart/2005/8/layout/orgChart1"/>
    <dgm:cxn modelId="{ED16C256-20EA-4FEB-9567-B5C7CFA9872C}" type="presParOf" srcId="{06630E7A-D1BB-4E3F-B706-AEB85E1E765B}" destId="{5ED92ABD-3974-403A-BFE8-AE9BFFAA4AF4}" srcOrd="2" destOrd="0" presId="urn:microsoft.com/office/officeart/2005/8/layout/orgChart1"/>
    <dgm:cxn modelId="{D117553F-A9F4-4E38-BB2F-3A8531C630E0}" type="presParOf" srcId="{E72AF90C-D119-4CA9-8516-D7E446CB8BDB}" destId="{1701EEC2-6E3B-4B6C-A25F-B9E5B44EBC5A}" srcOrd="2" destOrd="0" presId="urn:microsoft.com/office/officeart/2005/8/layout/orgChart1"/>
    <dgm:cxn modelId="{A31BBE09-7C35-4D06-96FE-AF8D4363A596}" type="presParOf" srcId="{4C4ED089-89EB-435B-9CED-20B9C011BC03}" destId="{9190725C-A2BD-4D49-8A79-62D7287F510D}" srcOrd="2" destOrd="0" presId="urn:microsoft.com/office/officeart/2005/8/layout/orgChart1"/>
    <dgm:cxn modelId="{84B7B32A-7755-48ED-9192-B7DA4FC82DE2}" type="presParOf" srcId="{4C4ED089-89EB-435B-9CED-20B9C011BC03}" destId="{6C65C33F-AEE6-4D33-94BF-B355121DF1F3}" srcOrd="3" destOrd="0" presId="urn:microsoft.com/office/officeart/2005/8/layout/orgChart1"/>
    <dgm:cxn modelId="{35500762-6739-47AF-816B-299A754AA0C1}" type="presParOf" srcId="{6C65C33F-AEE6-4D33-94BF-B355121DF1F3}" destId="{2A7A0F2A-38F3-48B5-A48B-DF06D078D179}" srcOrd="0" destOrd="0" presId="urn:microsoft.com/office/officeart/2005/8/layout/orgChart1"/>
    <dgm:cxn modelId="{0711CCBF-77C5-4D01-94D5-CC77F14AE718}" type="presParOf" srcId="{2A7A0F2A-38F3-48B5-A48B-DF06D078D179}" destId="{390E9626-1C6D-49E1-A485-615C4C360B80}" srcOrd="0" destOrd="0" presId="urn:microsoft.com/office/officeart/2005/8/layout/orgChart1"/>
    <dgm:cxn modelId="{2DBF77E6-5583-4FC1-844E-DDF87C1C50F9}" type="presParOf" srcId="{2A7A0F2A-38F3-48B5-A48B-DF06D078D179}" destId="{E91872E7-D69C-4B9A-AA79-2FB9E64E974C}" srcOrd="1" destOrd="0" presId="urn:microsoft.com/office/officeart/2005/8/layout/orgChart1"/>
    <dgm:cxn modelId="{74E52F98-09CB-438E-8D02-3DCCEE117B0F}" type="presParOf" srcId="{6C65C33F-AEE6-4D33-94BF-B355121DF1F3}" destId="{3BAA5D5E-FD1B-4A50-B2DE-866C54948045}" srcOrd="1" destOrd="0" presId="urn:microsoft.com/office/officeart/2005/8/layout/orgChart1"/>
    <dgm:cxn modelId="{A6B2E278-3F4D-4550-9582-9FF1E9CADBB2}" type="presParOf" srcId="{3BAA5D5E-FD1B-4A50-B2DE-866C54948045}" destId="{16E64ABE-C7DF-4EC8-B160-1A92EE38C462}" srcOrd="0" destOrd="0" presId="urn:microsoft.com/office/officeart/2005/8/layout/orgChart1"/>
    <dgm:cxn modelId="{A6B8D021-3144-4E90-A66D-421E0BCBDA6C}" type="presParOf" srcId="{3BAA5D5E-FD1B-4A50-B2DE-866C54948045}" destId="{88E86812-AA82-4B43-9342-2C01F82448AD}" srcOrd="1" destOrd="0" presId="urn:microsoft.com/office/officeart/2005/8/layout/orgChart1"/>
    <dgm:cxn modelId="{1146742A-097C-4DD1-8342-CC72CC5F2E14}" type="presParOf" srcId="{88E86812-AA82-4B43-9342-2C01F82448AD}" destId="{2E3FB3A0-E777-442C-B872-3BCECF075011}" srcOrd="0" destOrd="0" presId="urn:microsoft.com/office/officeart/2005/8/layout/orgChart1"/>
    <dgm:cxn modelId="{C0C2D4E6-86BF-4255-A05E-33F09B325F18}" type="presParOf" srcId="{2E3FB3A0-E777-442C-B872-3BCECF075011}" destId="{A8F76FD4-75DA-4D21-9A61-EE7521651DCE}" srcOrd="0" destOrd="0" presId="urn:microsoft.com/office/officeart/2005/8/layout/orgChart1"/>
    <dgm:cxn modelId="{12552BB6-D5C0-41FA-93CC-106BB6CB208A}" type="presParOf" srcId="{2E3FB3A0-E777-442C-B872-3BCECF075011}" destId="{E0454625-2798-4A69-BBB4-761953E82EDF}" srcOrd="1" destOrd="0" presId="urn:microsoft.com/office/officeart/2005/8/layout/orgChart1"/>
    <dgm:cxn modelId="{0566FD22-209E-4F4C-96BE-F9232673359E}" type="presParOf" srcId="{88E86812-AA82-4B43-9342-2C01F82448AD}" destId="{08300BD9-1374-4883-9C40-E8FEA6C21A62}" srcOrd="1" destOrd="0" presId="urn:microsoft.com/office/officeart/2005/8/layout/orgChart1"/>
    <dgm:cxn modelId="{132C27C8-26F8-4F5D-A818-A3571DB076DA}" type="presParOf" srcId="{88E86812-AA82-4B43-9342-2C01F82448AD}" destId="{09DA3952-A466-416D-8431-6C9EEDE16C4D}" srcOrd="2" destOrd="0" presId="urn:microsoft.com/office/officeart/2005/8/layout/orgChart1"/>
    <dgm:cxn modelId="{A8C590C8-F2F4-467C-A150-BAE260C6A12E}" type="presParOf" srcId="{6C65C33F-AEE6-4D33-94BF-B355121DF1F3}" destId="{98239190-97B0-4CBC-B790-B994391C7269}" srcOrd="2" destOrd="0" presId="urn:microsoft.com/office/officeart/2005/8/layout/orgChart1"/>
    <dgm:cxn modelId="{E6BDEC18-DFD8-4ED0-A7AC-3099798CFA36}" type="presParOf" srcId="{4C4ED089-89EB-435B-9CED-20B9C011BC03}" destId="{D96C6484-AF9A-463C-A9E3-1D95ED0DCABD}" srcOrd="4" destOrd="0" presId="urn:microsoft.com/office/officeart/2005/8/layout/orgChart1"/>
    <dgm:cxn modelId="{D6948C1C-207D-4B9B-99C9-B104ABDDF670}" type="presParOf" srcId="{4C4ED089-89EB-435B-9CED-20B9C011BC03}" destId="{61AC922F-F372-4D0E-98ED-E030F9D27B90}" srcOrd="5" destOrd="0" presId="urn:microsoft.com/office/officeart/2005/8/layout/orgChart1"/>
    <dgm:cxn modelId="{EBEDC10B-992E-45E7-8FF6-8F221D4FACB5}" type="presParOf" srcId="{61AC922F-F372-4D0E-98ED-E030F9D27B90}" destId="{D4A6EC07-F080-4FFE-BA0D-5C6F96C4CB29}" srcOrd="0" destOrd="0" presId="urn:microsoft.com/office/officeart/2005/8/layout/orgChart1"/>
    <dgm:cxn modelId="{15F628E0-2A89-4CC5-A6B9-26D71174BF21}" type="presParOf" srcId="{D4A6EC07-F080-4FFE-BA0D-5C6F96C4CB29}" destId="{58409B10-18D7-47B4-92B6-1FFE094D3446}" srcOrd="0" destOrd="0" presId="urn:microsoft.com/office/officeart/2005/8/layout/orgChart1"/>
    <dgm:cxn modelId="{C450C7AB-CD69-4FA3-BF2B-CC73E45B7FD8}" type="presParOf" srcId="{D4A6EC07-F080-4FFE-BA0D-5C6F96C4CB29}" destId="{79548995-C477-4C79-B2CA-23A865FDE881}" srcOrd="1" destOrd="0" presId="urn:microsoft.com/office/officeart/2005/8/layout/orgChart1"/>
    <dgm:cxn modelId="{6ADCFA5D-110B-4238-845B-2DE7F0CDB369}" type="presParOf" srcId="{61AC922F-F372-4D0E-98ED-E030F9D27B90}" destId="{0B5D098D-C14C-4FF1-A5A3-211BD15E4F3E}" srcOrd="1" destOrd="0" presId="urn:microsoft.com/office/officeart/2005/8/layout/orgChart1"/>
    <dgm:cxn modelId="{066A3785-72A7-447B-B120-42369463D2B0}" type="presParOf" srcId="{0B5D098D-C14C-4FF1-A5A3-211BD15E4F3E}" destId="{4F18DF9F-852A-4710-B65B-6E48C3F35099}" srcOrd="0" destOrd="0" presId="urn:microsoft.com/office/officeart/2005/8/layout/orgChart1"/>
    <dgm:cxn modelId="{94296222-BB8A-4697-A2C9-58FD89B8E973}" type="presParOf" srcId="{0B5D098D-C14C-4FF1-A5A3-211BD15E4F3E}" destId="{21AF81CA-BBD4-4563-99B1-E3F8566A0F17}" srcOrd="1" destOrd="0" presId="urn:microsoft.com/office/officeart/2005/8/layout/orgChart1"/>
    <dgm:cxn modelId="{68021F6B-EF22-41AC-AC0D-2E22903EC391}" type="presParOf" srcId="{21AF81CA-BBD4-4563-99B1-E3F8566A0F17}" destId="{99BB5071-9A2A-4EDB-86D0-0B4912A0E4E3}" srcOrd="0" destOrd="0" presId="urn:microsoft.com/office/officeart/2005/8/layout/orgChart1"/>
    <dgm:cxn modelId="{D4E6C89C-A79B-4B2E-9816-E2C3FBB7B228}" type="presParOf" srcId="{99BB5071-9A2A-4EDB-86D0-0B4912A0E4E3}" destId="{D69E6A30-9FF3-47BB-9AAB-FCAF70B50995}" srcOrd="0" destOrd="0" presId="urn:microsoft.com/office/officeart/2005/8/layout/orgChart1"/>
    <dgm:cxn modelId="{BD472E34-899A-4868-BDBB-8235AD28C78E}" type="presParOf" srcId="{99BB5071-9A2A-4EDB-86D0-0B4912A0E4E3}" destId="{48588033-1239-421C-9AAA-2659D3003B77}" srcOrd="1" destOrd="0" presId="urn:microsoft.com/office/officeart/2005/8/layout/orgChart1"/>
    <dgm:cxn modelId="{0715BD6B-4237-49FD-8612-1F264F574347}" type="presParOf" srcId="{21AF81CA-BBD4-4563-99B1-E3F8566A0F17}" destId="{E52B1E6A-2052-4E9F-BAB8-83096D7B45FC}" srcOrd="1" destOrd="0" presId="urn:microsoft.com/office/officeart/2005/8/layout/orgChart1"/>
    <dgm:cxn modelId="{8D903CDF-861E-403B-B871-5E17B25C61FC}" type="presParOf" srcId="{E52B1E6A-2052-4E9F-BAB8-83096D7B45FC}" destId="{10087E10-9311-418F-8E52-65CE6968E139}" srcOrd="0" destOrd="0" presId="urn:microsoft.com/office/officeart/2005/8/layout/orgChart1"/>
    <dgm:cxn modelId="{BD5A04A9-D895-43A8-B0BA-6E5AB87D1491}" type="presParOf" srcId="{E52B1E6A-2052-4E9F-BAB8-83096D7B45FC}" destId="{D5FE9C95-C084-45B8-835C-35804824A2ED}" srcOrd="1" destOrd="0" presId="urn:microsoft.com/office/officeart/2005/8/layout/orgChart1"/>
    <dgm:cxn modelId="{E23ECDAD-C049-43F5-989F-D75A581FFC53}" type="presParOf" srcId="{D5FE9C95-C084-45B8-835C-35804824A2ED}" destId="{62DBB0B6-6BA6-4CE8-B1B0-C20FEC43F4CE}" srcOrd="0" destOrd="0" presId="urn:microsoft.com/office/officeart/2005/8/layout/orgChart1"/>
    <dgm:cxn modelId="{ED5E63E8-043C-4E2E-BB55-48CCCF52527D}" type="presParOf" srcId="{62DBB0B6-6BA6-4CE8-B1B0-C20FEC43F4CE}" destId="{2DABFEAA-13B0-4506-AA60-71E111B2517D}" srcOrd="0" destOrd="0" presId="urn:microsoft.com/office/officeart/2005/8/layout/orgChart1"/>
    <dgm:cxn modelId="{554CCFCA-F26A-49A2-9519-05ADF6C978E2}" type="presParOf" srcId="{62DBB0B6-6BA6-4CE8-B1B0-C20FEC43F4CE}" destId="{CE1CA98D-C26D-4B56-89B5-573D48467319}" srcOrd="1" destOrd="0" presId="urn:microsoft.com/office/officeart/2005/8/layout/orgChart1"/>
    <dgm:cxn modelId="{0BB5DEA4-879C-4EED-87E9-EB5BF2E8806F}" type="presParOf" srcId="{D5FE9C95-C084-45B8-835C-35804824A2ED}" destId="{9D317A09-A884-4245-BE55-84650F138B89}" srcOrd="1" destOrd="0" presId="urn:microsoft.com/office/officeart/2005/8/layout/orgChart1"/>
    <dgm:cxn modelId="{627B2034-B13A-4EEE-96A1-CF1CF52DD84B}" type="presParOf" srcId="{D5FE9C95-C084-45B8-835C-35804824A2ED}" destId="{D4557FF4-E246-4D77-A569-97715E7D2AA2}" srcOrd="2" destOrd="0" presId="urn:microsoft.com/office/officeart/2005/8/layout/orgChart1"/>
    <dgm:cxn modelId="{970D38BD-786A-4834-A442-AE37680774DC}" type="presParOf" srcId="{E52B1E6A-2052-4E9F-BAB8-83096D7B45FC}" destId="{7022FB81-DC37-4015-8CB5-2D157F3386C6}" srcOrd="2" destOrd="0" presId="urn:microsoft.com/office/officeart/2005/8/layout/orgChart1"/>
    <dgm:cxn modelId="{06776A13-6107-49A2-BEEB-3C727029EC31}" type="presParOf" srcId="{E52B1E6A-2052-4E9F-BAB8-83096D7B45FC}" destId="{A0DD6F69-280F-4389-94AC-9B7A03030C58}" srcOrd="3" destOrd="0" presId="urn:microsoft.com/office/officeart/2005/8/layout/orgChart1"/>
    <dgm:cxn modelId="{2257E677-F0F7-4BD6-9B9A-83D98AD23463}" type="presParOf" srcId="{A0DD6F69-280F-4389-94AC-9B7A03030C58}" destId="{E292FAE9-C015-4931-BBEB-58A032E0555E}" srcOrd="0" destOrd="0" presId="urn:microsoft.com/office/officeart/2005/8/layout/orgChart1"/>
    <dgm:cxn modelId="{68A8669D-C893-4165-825E-67383795D50C}" type="presParOf" srcId="{E292FAE9-C015-4931-BBEB-58A032E0555E}" destId="{16C203C3-3949-4A39-A162-525C5EC41982}" srcOrd="0" destOrd="0" presId="urn:microsoft.com/office/officeart/2005/8/layout/orgChart1"/>
    <dgm:cxn modelId="{241FD4B6-08AF-4698-9FEA-34FC1FC61E70}" type="presParOf" srcId="{E292FAE9-C015-4931-BBEB-58A032E0555E}" destId="{DFF77278-F578-4F20-B22D-1B18BD7EA4E9}" srcOrd="1" destOrd="0" presId="urn:microsoft.com/office/officeart/2005/8/layout/orgChart1"/>
    <dgm:cxn modelId="{CB1858E7-FE23-42AA-A7EA-8427779BF728}" type="presParOf" srcId="{A0DD6F69-280F-4389-94AC-9B7A03030C58}" destId="{DF7EF82F-050F-4965-8FA4-C2CFA84EF559}" srcOrd="1" destOrd="0" presId="urn:microsoft.com/office/officeart/2005/8/layout/orgChart1"/>
    <dgm:cxn modelId="{09ACAAE2-3A14-428E-BBA5-01B387A468F2}" type="presParOf" srcId="{A0DD6F69-280F-4389-94AC-9B7A03030C58}" destId="{EEB63289-2595-4A47-A5FA-DF2D16990A33}" srcOrd="2" destOrd="0" presId="urn:microsoft.com/office/officeart/2005/8/layout/orgChart1"/>
    <dgm:cxn modelId="{4E702942-FE90-43FC-A803-5D428A22AB6C}" type="presParOf" srcId="{21AF81CA-BBD4-4563-99B1-E3F8566A0F17}" destId="{BF841D43-CEC0-4F5C-9475-279F687A738E}" srcOrd="2" destOrd="0" presId="urn:microsoft.com/office/officeart/2005/8/layout/orgChart1"/>
    <dgm:cxn modelId="{78ED8EE6-C1CF-476E-8FBC-F1EA7553E32C}" type="presParOf" srcId="{61AC922F-F372-4D0E-98ED-E030F9D27B90}" destId="{26D2FCBD-7C12-440D-A50A-B34B8A32A3BB}" srcOrd="2" destOrd="0" presId="urn:microsoft.com/office/officeart/2005/8/layout/orgChart1"/>
    <dgm:cxn modelId="{D7CF44FB-FC8E-4E96-AE59-632DE5009F15}" type="presParOf" srcId="{051ADDDD-FF67-4BC0-8B71-1F6D385FF167}" destId="{44796CF2-69F7-4103-ADD6-4BD0E8102F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1C052-267E-4C44-BB0E-6CC61CE238F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123B027-20D2-493B-810C-02C2B5727E62}">
      <dgm:prSet phldrT="[Metin]"/>
      <dgm:spPr/>
      <dgm:t>
        <a:bodyPr/>
        <a:lstStyle/>
        <a:p>
          <a:r>
            <a:rPr lang="tr-TR" b="1" u="sng" dirty="0"/>
            <a:t>Periyodik ateşle giden </a:t>
          </a:r>
        </a:p>
      </dgm:t>
    </dgm:pt>
    <dgm:pt modelId="{1A624229-5A5F-4921-B959-866B98C1D3B8}" type="parTrans" cxnId="{2F156EAF-1F1E-4135-AC64-9DB059AD047E}">
      <dgm:prSet/>
      <dgm:spPr/>
      <dgm:t>
        <a:bodyPr/>
        <a:lstStyle/>
        <a:p>
          <a:endParaRPr lang="tr-TR"/>
        </a:p>
      </dgm:t>
    </dgm:pt>
    <dgm:pt modelId="{EA046D08-FD68-42F2-8E6F-4F542768BAFC}" type="sibTrans" cxnId="{2F156EAF-1F1E-4135-AC64-9DB059AD047E}">
      <dgm:prSet/>
      <dgm:spPr/>
      <dgm:t>
        <a:bodyPr/>
        <a:lstStyle/>
        <a:p>
          <a:endParaRPr lang="tr-TR"/>
        </a:p>
      </dgm:t>
    </dgm:pt>
    <dgm:pt modelId="{B0FAF1FE-DA45-4379-9FFD-F2C1407591C7}">
      <dgm:prSet phldrT="[Metin]"/>
      <dgm:spPr/>
      <dgm:t>
        <a:bodyPr/>
        <a:lstStyle/>
        <a:p>
          <a:r>
            <a:rPr lang="tr-TR" dirty="0"/>
            <a:t>FMF</a:t>
          </a:r>
        </a:p>
      </dgm:t>
    </dgm:pt>
    <dgm:pt modelId="{DD541F52-3336-483B-A462-AB63D3F595E2}" type="parTrans" cxnId="{E02425E8-A027-4885-89DD-2772BE053CCD}">
      <dgm:prSet/>
      <dgm:spPr/>
      <dgm:t>
        <a:bodyPr/>
        <a:lstStyle/>
        <a:p>
          <a:endParaRPr lang="tr-TR"/>
        </a:p>
      </dgm:t>
    </dgm:pt>
    <dgm:pt modelId="{51CFEB59-D5C5-4E1E-B88B-0083B41B875D}" type="sibTrans" cxnId="{E02425E8-A027-4885-89DD-2772BE053CCD}">
      <dgm:prSet/>
      <dgm:spPr/>
      <dgm:t>
        <a:bodyPr/>
        <a:lstStyle/>
        <a:p>
          <a:endParaRPr lang="tr-TR"/>
        </a:p>
      </dgm:t>
    </dgm:pt>
    <dgm:pt modelId="{AF85F266-7F70-43BA-B884-5BAED800D56A}">
      <dgm:prSet phldrT="[Metin]"/>
      <dgm:spPr/>
      <dgm:t>
        <a:bodyPr/>
        <a:lstStyle/>
        <a:p>
          <a:r>
            <a:rPr lang="tr-TR" b="1" u="sng" dirty="0" err="1"/>
            <a:t>Piyojenik</a:t>
          </a:r>
          <a:r>
            <a:rPr lang="tr-TR" b="1" u="sng" dirty="0"/>
            <a:t> lezyonlarla giden </a:t>
          </a:r>
        </a:p>
      </dgm:t>
    </dgm:pt>
    <dgm:pt modelId="{66C50643-3C4B-46E8-9EF6-34BBA39942FC}" type="parTrans" cxnId="{B71FADEB-31E0-41C3-B7E6-24CB0CE7ACB0}">
      <dgm:prSet/>
      <dgm:spPr/>
      <dgm:t>
        <a:bodyPr/>
        <a:lstStyle/>
        <a:p>
          <a:endParaRPr lang="tr-TR"/>
        </a:p>
      </dgm:t>
    </dgm:pt>
    <dgm:pt modelId="{956338C1-4DB7-4E20-A399-1E8733D5E08A}" type="sibTrans" cxnId="{B71FADEB-31E0-41C3-B7E6-24CB0CE7ACB0}">
      <dgm:prSet/>
      <dgm:spPr/>
      <dgm:t>
        <a:bodyPr/>
        <a:lstStyle/>
        <a:p>
          <a:endParaRPr lang="tr-TR"/>
        </a:p>
      </dgm:t>
    </dgm:pt>
    <dgm:pt modelId="{DB788E85-D13A-48F6-8551-2776215ED9BB}">
      <dgm:prSet phldrT="[Metin]"/>
      <dgm:spPr/>
      <dgm:t>
        <a:bodyPr/>
        <a:lstStyle/>
        <a:p>
          <a:r>
            <a:rPr lang="tr-TR" dirty="0"/>
            <a:t>DIRA</a:t>
          </a:r>
        </a:p>
      </dgm:t>
    </dgm:pt>
    <dgm:pt modelId="{87379787-132D-4D58-B4CE-59074BE22F66}" type="parTrans" cxnId="{D4AF84D9-879D-4A3A-8E63-794AAA4337B3}">
      <dgm:prSet/>
      <dgm:spPr/>
      <dgm:t>
        <a:bodyPr/>
        <a:lstStyle/>
        <a:p>
          <a:endParaRPr lang="tr-TR"/>
        </a:p>
      </dgm:t>
    </dgm:pt>
    <dgm:pt modelId="{775F5EA7-B3E0-42CA-BA77-BBAE3B63C35B}" type="sibTrans" cxnId="{D4AF84D9-879D-4A3A-8E63-794AAA4337B3}">
      <dgm:prSet/>
      <dgm:spPr/>
      <dgm:t>
        <a:bodyPr/>
        <a:lstStyle/>
        <a:p>
          <a:endParaRPr lang="tr-TR"/>
        </a:p>
      </dgm:t>
    </dgm:pt>
    <dgm:pt modelId="{1E9CB773-20BB-4CA2-8220-12C1B8745119}">
      <dgm:prSet phldrT="[Metin]"/>
      <dgm:spPr/>
      <dgm:t>
        <a:bodyPr/>
        <a:lstStyle/>
        <a:p>
          <a:r>
            <a:rPr lang="tr-TR" b="1" u="sng" dirty="0" err="1"/>
            <a:t>Granülomatöz</a:t>
          </a:r>
          <a:r>
            <a:rPr lang="tr-TR" b="1" u="sng" dirty="0"/>
            <a:t> lezyonlarla giden </a:t>
          </a:r>
        </a:p>
      </dgm:t>
    </dgm:pt>
    <dgm:pt modelId="{400222AA-2413-402E-9E60-F34BCF3B386F}" type="parTrans" cxnId="{713C6FAD-5662-457B-A7B4-E75E4F37BA6A}">
      <dgm:prSet/>
      <dgm:spPr/>
      <dgm:t>
        <a:bodyPr/>
        <a:lstStyle/>
        <a:p>
          <a:endParaRPr lang="tr-TR"/>
        </a:p>
      </dgm:t>
    </dgm:pt>
    <dgm:pt modelId="{62AF7364-276E-43DF-9E3E-0BE8FC946CF8}" type="sibTrans" cxnId="{713C6FAD-5662-457B-A7B4-E75E4F37BA6A}">
      <dgm:prSet/>
      <dgm:spPr/>
      <dgm:t>
        <a:bodyPr/>
        <a:lstStyle/>
        <a:p>
          <a:endParaRPr lang="tr-TR"/>
        </a:p>
      </dgm:t>
    </dgm:pt>
    <dgm:pt modelId="{679A02F6-F945-4E75-8AE1-5C9F16D7BA7A}">
      <dgm:prSet phldrT="[Metin]"/>
      <dgm:spPr/>
      <dgm:t>
        <a:bodyPr/>
        <a:lstStyle/>
        <a:p>
          <a:r>
            <a:rPr lang="tr-TR" dirty="0" err="1"/>
            <a:t>Blau</a:t>
          </a:r>
          <a:endParaRPr lang="tr-TR" dirty="0"/>
        </a:p>
      </dgm:t>
    </dgm:pt>
    <dgm:pt modelId="{5382B68C-2003-4D79-80B6-3DD909A0C82B}" type="parTrans" cxnId="{05366CE0-9161-4425-AF38-9A11E8155495}">
      <dgm:prSet/>
      <dgm:spPr/>
      <dgm:t>
        <a:bodyPr/>
        <a:lstStyle/>
        <a:p>
          <a:endParaRPr lang="tr-TR"/>
        </a:p>
      </dgm:t>
    </dgm:pt>
    <dgm:pt modelId="{B39A87BD-200A-4152-9BA7-D600A03DBBAA}" type="sibTrans" cxnId="{05366CE0-9161-4425-AF38-9A11E8155495}">
      <dgm:prSet/>
      <dgm:spPr/>
      <dgm:t>
        <a:bodyPr/>
        <a:lstStyle/>
        <a:p>
          <a:endParaRPr lang="tr-TR"/>
        </a:p>
      </dgm:t>
    </dgm:pt>
    <dgm:pt modelId="{E6CB375F-FCC4-40A4-9BEF-FA22E7871577}">
      <dgm:prSet phldrT="[Metin]"/>
      <dgm:spPr/>
      <dgm:t>
        <a:bodyPr/>
        <a:lstStyle/>
        <a:p>
          <a:r>
            <a:rPr lang="tr-TR" b="1" u="sng" dirty="0" err="1"/>
            <a:t>Psöriyazis</a:t>
          </a:r>
          <a:r>
            <a:rPr lang="tr-TR" b="1" u="sng" dirty="0"/>
            <a:t> ile giden</a:t>
          </a:r>
        </a:p>
      </dgm:t>
    </dgm:pt>
    <dgm:pt modelId="{34C4B607-F283-4F57-B657-4328F6B0B631}" type="parTrans" cxnId="{B09F810F-2538-46C3-9910-92FAB8F59F67}">
      <dgm:prSet/>
      <dgm:spPr/>
      <dgm:t>
        <a:bodyPr/>
        <a:lstStyle/>
        <a:p>
          <a:endParaRPr lang="tr-TR"/>
        </a:p>
      </dgm:t>
    </dgm:pt>
    <dgm:pt modelId="{3FF935F4-915B-4BE4-8270-D2FDF7C9EB94}" type="sibTrans" cxnId="{B09F810F-2538-46C3-9910-92FAB8F59F67}">
      <dgm:prSet/>
      <dgm:spPr/>
      <dgm:t>
        <a:bodyPr/>
        <a:lstStyle/>
        <a:p>
          <a:endParaRPr lang="tr-TR"/>
        </a:p>
      </dgm:t>
    </dgm:pt>
    <dgm:pt modelId="{6984D4D9-356C-4D09-BE1A-9AEEE52079A1}">
      <dgm:prSet phldrT="[Metin]"/>
      <dgm:spPr/>
      <dgm:t>
        <a:bodyPr/>
        <a:lstStyle/>
        <a:p>
          <a:r>
            <a:rPr lang="tr-TR" dirty="0"/>
            <a:t>DITRA</a:t>
          </a:r>
        </a:p>
      </dgm:t>
    </dgm:pt>
    <dgm:pt modelId="{DA833773-59C6-4812-9D23-39DAFF39C8D9}" type="parTrans" cxnId="{CDD65B49-9BB1-48A3-908C-BAE1F914D1E4}">
      <dgm:prSet/>
      <dgm:spPr/>
      <dgm:t>
        <a:bodyPr/>
        <a:lstStyle/>
        <a:p>
          <a:endParaRPr lang="tr-TR"/>
        </a:p>
      </dgm:t>
    </dgm:pt>
    <dgm:pt modelId="{1970B7B1-EF80-401E-8294-2D3D765FF7EF}" type="sibTrans" cxnId="{CDD65B49-9BB1-48A3-908C-BAE1F914D1E4}">
      <dgm:prSet/>
      <dgm:spPr/>
      <dgm:t>
        <a:bodyPr/>
        <a:lstStyle/>
        <a:p>
          <a:endParaRPr lang="tr-TR"/>
        </a:p>
      </dgm:t>
    </dgm:pt>
    <dgm:pt modelId="{31E6FAE9-3035-4C89-B47C-4793BC317853}">
      <dgm:prSet phldrT="[Metin]"/>
      <dgm:spPr/>
      <dgm:t>
        <a:bodyPr/>
        <a:lstStyle/>
        <a:p>
          <a:r>
            <a:rPr lang="tr-TR" b="1" u="sng" dirty="0" err="1"/>
            <a:t>Pannikülitle</a:t>
          </a:r>
          <a:r>
            <a:rPr lang="tr-TR" b="1" u="sng" dirty="0"/>
            <a:t> tetiklenen </a:t>
          </a:r>
          <a:r>
            <a:rPr lang="tr-TR" b="1" u="sng" dirty="0" err="1"/>
            <a:t>lipodistrofiyle</a:t>
          </a:r>
          <a:r>
            <a:rPr lang="tr-TR" b="1" u="sng" dirty="0"/>
            <a:t> giden</a:t>
          </a:r>
        </a:p>
      </dgm:t>
    </dgm:pt>
    <dgm:pt modelId="{EC620A38-18AC-49A5-9DB5-8393570DAD36}" type="parTrans" cxnId="{7223897F-97B3-441A-8229-BE21DA4EF2FC}">
      <dgm:prSet/>
      <dgm:spPr/>
      <dgm:t>
        <a:bodyPr/>
        <a:lstStyle/>
        <a:p>
          <a:endParaRPr lang="tr-TR"/>
        </a:p>
      </dgm:t>
    </dgm:pt>
    <dgm:pt modelId="{DED71C27-C2D0-41C3-BF6D-4E9784E4839F}" type="sibTrans" cxnId="{7223897F-97B3-441A-8229-BE21DA4EF2FC}">
      <dgm:prSet/>
      <dgm:spPr/>
      <dgm:t>
        <a:bodyPr/>
        <a:lstStyle/>
        <a:p>
          <a:endParaRPr lang="tr-TR"/>
        </a:p>
      </dgm:t>
    </dgm:pt>
    <dgm:pt modelId="{5BFF9D1D-7341-4DF8-9104-6730FAC8129F}">
      <dgm:prSet phldrT="[Metin]"/>
      <dgm:spPr/>
      <dgm:t>
        <a:bodyPr/>
        <a:lstStyle/>
        <a:p>
          <a:r>
            <a:rPr lang="tr-TR" dirty="0"/>
            <a:t>CANDLE</a:t>
          </a:r>
        </a:p>
      </dgm:t>
    </dgm:pt>
    <dgm:pt modelId="{CEBDC4F3-0EB9-43B2-9AB8-258B3A132918}" type="parTrans" cxnId="{859D2167-119A-441F-83D0-35B0C3F0E96C}">
      <dgm:prSet/>
      <dgm:spPr/>
      <dgm:t>
        <a:bodyPr/>
        <a:lstStyle/>
        <a:p>
          <a:endParaRPr lang="tr-TR"/>
        </a:p>
      </dgm:t>
    </dgm:pt>
    <dgm:pt modelId="{76CA5D19-169B-4AA1-A5DB-73E826978E0B}" type="sibTrans" cxnId="{859D2167-119A-441F-83D0-35B0C3F0E96C}">
      <dgm:prSet/>
      <dgm:spPr/>
      <dgm:t>
        <a:bodyPr/>
        <a:lstStyle/>
        <a:p>
          <a:endParaRPr lang="tr-TR"/>
        </a:p>
      </dgm:t>
    </dgm:pt>
    <dgm:pt modelId="{2E886A98-C620-4A52-95D7-58685BA4A04B}">
      <dgm:prSet phldrT="[Metin]"/>
      <dgm:spPr>
        <a:solidFill>
          <a:srgbClr val="CB539A"/>
        </a:solidFill>
      </dgm:spPr>
      <dgm:t>
        <a:bodyPr/>
        <a:lstStyle/>
        <a:p>
          <a:r>
            <a:rPr lang="tr-TR" b="1" u="sng" dirty="0" err="1"/>
            <a:t>Vaskülitle</a:t>
          </a:r>
          <a:r>
            <a:rPr lang="tr-TR" b="1" u="sng" dirty="0"/>
            <a:t> giden</a:t>
          </a:r>
        </a:p>
      </dgm:t>
    </dgm:pt>
    <dgm:pt modelId="{B3D2EA01-5526-4908-9A73-37B060ADF27E}" type="parTrans" cxnId="{AFB3487F-BAA7-46A8-A719-30E9012371CD}">
      <dgm:prSet/>
      <dgm:spPr/>
      <dgm:t>
        <a:bodyPr/>
        <a:lstStyle/>
        <a:p>
          <a:endParaRPr lang="tr-TR"/>
        </a:p>
      </dgm:t>
    </dgm:pt>
    <dgm:pt modelId="{D82CCB76-3767-4D1D-9E90-A3AE64D4B475}" type="sibTrans" cxnId="{AFB3487F-BAA7-46A8-A719-30E9012371CD}">
      <dgm:prSet/>
      <dgm:spPr/>
      <dgm:t>
        <a:bodyPr/>
        <a:lstStyle/>
        <a:p>
          <a:endParaRPr lang="tr-TR"/>
        </a:p>
      </dgm:t>
    </dgm:pt>
    <dgm:pt modelId="{66F47FCF-5C78-4983-B333-0BF84315DE0B}">
      <dgm:prSet phldrT="[Metin]"/>
      <dgm:spPr>
        <a:solidFill>
          <a:srgbClr val="CB539A"/>
        </a:solidFill>
      </dgm:spPr>
      <dgm:t>
        <a:bodyPr/>
        <a:lstStyle/>
        <a:p>
          <a:r>
            <a:rPr lang="tr-TR" dirty="0"/>
            <a:t>DADA2</a:t>
          </a:r>
        </a:p>
      </dgm:t>
    </dgm:pt>
    <dgm:pt modelId="{95E75B4B-0391-43A1-9F91-B14E4BF0C7EC}" type="parTrans" cxnId="{8030F45C-A148-4778-B23C-FA4E3401F118}">
      <dgm:prSet/>
      <dgm:spPr/>
      <dgm:t>
        <a:bodyPr/>
        <a:lstStyle/>
        <a:p>
          <a:endParaRPr lang="tr-TR"/>
        </a:p>
      </dgm:t>
    </dgm:pt>
    <dgm:pt modelId="{7B55F352-7842-4EB9-9A3D-5AF3F1F8DA24}" type="sibTrans" cxnId="{8030F45C-A148-4778-B23C-FA4E3401F118}">
      <dgm:prSet/>
      <dgm:spPr/>
      <dgm:t>
        <a:bodyPr/>
        <a:lstStyle/>
        <a:p>
          <a:endParaRPr lang="tr-TR"/>
        </a:p>
      </dgm:t>
    </dgm:pt>
    <dgm:pt modelId="{01E30F0E-1BB2-43FC-8CC2-8BC3A3BFF080}">
      <dgm:prSet phldrT="[Metin]"/>
      <dgm:spPr/>
      <dgm:t>
        <a:bodyPr/>
        <a:lstStyle/>
        <a:p>
          <a:r>
            <a:rPr lang="tr-TR" dirty="0"/>
            <a:t>CAPS</a:t>
          </a:r>
        </a:p>
      </dgm:t>
    </dgm:pt>
    <dgm:pt modelId="{27240C4B-39B3-4889-A307-610645F99ED1}" type="parTrans" cxnId="{3FDD3CD2-0151-43A4-A9BC-CFDD9B020FA4}">
      <dgm:prSet/>
      <dgm:spPr/>
      <dgm:t>
        <a:bodyPr/>
        <a:lstStyle/>
        <a:p>
          <a:endParaRPr lang="tr-TR"/>
        </a:p>
      </dgm:t>
    </dgm:pt>
    <dgm:pt modelId="{F6E5A8AD-46D6-413D-93D3-CACB2F92FB0C}" type="sibTrans" cxnId="{3FDD3CD2-0151-43A4-A9BC-CFDD9B020FA4}">
      <dgm:prSet/>
      <dgm:spPr/>
      <dgm:t>
        <a:bodyPr/>
        <a:lstStyle/>
        <a:p>
          <a:endParaRPr lang="tr-TR"/>
        </a:p>
      </dgm:t>
    </dgm:pt>
    <dgm:pt modelId="{E8A041EC-130B-4486-B4FC-1A47D5E63E10}">
      <dgm:prSet phldrT="[Metin]"/>
      <dgm:spPr/>
      <dgm:t>
        <a:bodyPr/>
        <a:lstStyle/>
        <a:p>
          <a:r>
            <a:rPr lang="tr-TR" dirty="0"/>
            <a:t>TRAPS</a:t>
          </a:r>
        </a:p>
      </dgm:t>
    </dgm:pt>
    <dgm:pt modelId="{21453806-7361-42B1-924D-476142DCC05E}" type="parTrans" cxnId="{26E5E481-CD95-4F77-8BB6-68599CFDFA76}">
      <dgm:prSet/>
      <dgm:spPr/>
      <dgm:t>
        <a:bodyPr/>
        <a:lstStyle/>
        <a:p>
          <a:endParaRPr lang="tr-TR"/>
        </a:p>
      </dgm:t>
    </dgm:pt>
    <dgm:pt modelId="{7080B348-B863-4C35-9E6A-38D716A8554E}" type="sibTrans" cxnId="{26E5E481-CD95-4F77-8BB6-68599CFDFA76}">
      <dgm:prSet/>
      <dgm:spPr/>
      <dgm:t>
        <a:bodyPr/>
        <a:lstStyle/>
        <a:p>
          <a:endParaRPr lang="tr-TR"/>
        </a:p>
      </dgm:t>
    </dgm:pt>
    <dgm:pt modelId="{4579B153-0730-4599-BF2B-80D6E2C27428}">
      <dgm:prSet phldrT="[Metin]"/>
      <dgm:spPr/>
      <dgm:t>
        <a:bodyPr/>
        <a:lstStyle/>
        <a:p>
          <a:r>
            <a:rPr lang="tr-TR" dirty="0"/>
            <a:t>MKD/HIDS</a:t>
          </a:r>
        </a:p>
      </dgm:t>
    </dgm:pt>
    <dgm:pt modelId="{85E99934-E830-447A-B8F7-556F102F2681}" type="parTrans" cxnId="{22D7EA96-23EA-4850-A19E-E6B278BE70F8}">
      <dgm:prSet/>
      <dgm:spPr/>
      <dgm:t>
        <a:bodyPr/>
        <a:lstStyle/>
        <a:p>
          <a:endParaRPr lang="tr-TR"/>
        </a:p>
      </dgm:t>
    </dgm:pt>
    <dgm:pt modelId="{72D5B67B-82D1-4F46-A4FD-4A805EA8AF30}" type="sibTrans" cxnId="{22D7EA96-23EA-4850-A19E-E6B278BE70F8}">
      <dgm:prSet/>
      <dgm:spPr/>
      <dgm:t>
        <a:bodyPr/>
        <a:lstStyle/>
        <a:p>
          <a:endParaRPr lang="tr-TR"/>
        </a:p>
      </dgm:t>
    </dgm:pt>
    <dgm:pt modelId="{FE920181-CB9D-45FD-B75F-6D3309CF503F}">
      <dgm:prSet phldrT="[Metin]"/>
      <dgm:spPr/>
      <dgm:t>
        <a:bodyPr/>
        <a:lstStyle/>
        <a:p>
          <a:r>
            <a:rPr lang="tr-TR" dirty="0"/>
            <a:t>FCAS2</a:t>
          </a:r>
        </a:p>
      </dgm:t>
    </dgm:pt>
    <dgm:pt modelId="{877CDF59-E1FE-499C-9CC9-E3BD1B689868}" type="parTrans" cxnId="{B0D18A03-1977-423F-9D9A-26A1D7BEC899}">
      <dgm:prSet/>
      <dgm:spPr/>
      <dgm:t>
        <a:bodyPr/>
        <a:lstStyle/>
        <a:p>
          <a:endParaRPr lang="tr-TR"/>
        </a:p>
      </dgm:t>
    </dgm:pt>
    <dgm:pt modelId="{A02669B9-E35B-450E-8E1D-45A4C8FF071C}" type="sibTrans" cxnId="{B0D18A03-1977-423F-9D9A-26A1D7BEC899}">
      <dgm:prSet/>
      <dgm:spPr/>
      <dgm:t>
        <a:bodyPr/>
        <a:lstStyle/>
        <a:p>
          <a:endParaRPr lang="tr-TR"/>
        </a:p>
      </dgm:t>
    </dgm:pt>
    <dgm:pt modelId="{68538439-B177-4351-9ACF-77DCE37653CC}">
      <dgm:prSet phldrT="[Metin]"/>
      <dgm:spPr/>
      <dgm:t>
        <a:bodyPr/>
        <a:lstStyle/>
        <a:p>
          <a:r>
            <a:rPr lang="tr-TR" dirty="0"/>
            <a:t>PAPA</a:t>
          </a:r>
        </a:p>
      </dgm:t>
    </dgm:pt>
    <dgm:pt modelId="{706901E4-E7ED-4446-9834-DDDC9799FE10}" type="parTrans" cxnId="{C6691672-4F21-41B6-BBF0-CD701C392BC7}">
      <dgm:prSet/>
      <dgm:spPr/>
      <dgm:t>
        <a:bodyPr/>
        <a:lstStyle/>
        <a:p>
          <a:endParaRPr lang="tr-TR"/>
        </a:p>
      </dgm:t>
    </dgm:pt>
    <dgm:pt modelId="{53440169-CFBB-44EB-A394-D64878890840}" type="sibTrans" cxnId="{C6691672-4F21-41B6-BBF0-CD701C392BC7}">
      <dgm:prSet/>
      <dgm:spPr/>
      <dgm:t>
        <a:bodyPr/>
        <a:lstStyle/>
        <a:p>
          <a:endParaRPr lang="tr-TR"/>
        </a:p>
      </dgm:t>
    </dgm:pt>
    <dgm:pt modelId="{FECEA12D-8A70-4D3C-B1C2-3588B304A076}">
      <dgm:prSet phldrT="[Metin]"/>
      <dgm:spPr/>
      <dgm:t>
        <a:bodyPr/>
        <a:lstStyle/>
        <a:p>
          <a:r>
            <a:rPr lang="tr-TR" dirty="0" err="1"/>
            <a:t>Majeed</a:t>
          </a:r>
          <a:endParaRPr lang="tr-TR" dirty="0"/>
        </a:p>
      </dgm:t>
    </dgm:pt>
    <dgm:pt modelId="{A4D89EEA-686D-4B16-B7F5-115FA62FD134}" type="parTrans" cxnId="{D14FEC1F-AFA3-4D16-BC32-D641A76834F4}">
      <dgm:prSet/>
      <dgm:spPr/>
      <dgm:t>
        <a:bodyPr/>
        <a:lstStyle/>
        <a:p>
          <a:endParaRPr lang="tr-TR"/>
        </a:p>
      </dgm:t>
    </dgm:pt>
    <dgm:pt modelId="{F1575726-486F-4910-9397-449155192452}" type="sibTrans" cxnId="{D14FEC1F-AFA3-4D16-BC32-D641A76834F4}">
      <dgm:prSet/>
      <dgm:spPr/>
      <dgm:t>
        <a:bodyPr/>
        <a:lstStyle/>
        <a:p>
          <a:endParaRPr lang="tr-TR"/>
        </a:p>
      </dgm:t>
    </dgm:pt>
    <dgm:pt modelId="{9894E2DB-4C7E-4D8B-B811-B0302850061E}">
      <dgm:prSet phldrT="[Metin]"/>
      <dgm:spPr/>
      <dgm:t>
        <a:bodyPr/>
        <a:lstStyle/>
        <a:p>
          <a:r>
            <a:rPr lang="tr-TR" dirty="0"/>
            <a:t>CAMPS</a:t>
          </a:r>
        </a:p>
      </dgm:t>
    </dgm:pt>
    <dgm:pt modelId="{E66BA8CA-D11F-4A95-9186-0730727299F9}" type="parTrans" cxnId="{BED9E615-AC98-46D2-B647-F150140B8413}">
      <dgm:prSet/>
      <dgm:spPr/>
      <dgm:t>
        <a:bodyPr/>
        <a:lstStyle/>
        <a:p>
          <a:endParaRPr lang="tr-TR"/>
        </a:p>
      </dgm:t>
    </dgm:pt>
    <dgm:pt modelId="{CFA51A00-7E9F-4F0A-82FB-EA948BE6579A}" type="sibTrans" cxnId="{BED9E615-AC98-46D2-B647-F150140B8413}">
      <dgm:prSet/>
      <dgm:spPr/>
      <dgm:t>
        <a:bodyPr/>
        <a:lstStyle/>
        <a:p>
          <a:endParaRPr lang="tr-TR"/>
        </a:p>
      </dgm:t>
    </dgm:pt>
    <dgm:pt modelId="{3D578113-9901-4BAF-BC87-792BB5EA1090}">
      <dgm:prSet phldrT="[Metin]"/>
      <dgm:spPr/>
      <dgm:t>
        <a:bodyPr/>
        <a:lstStyle/>
        <a:p>
          <a:r>
            <a:rPr lang="tr-TR" dirty="0"/>
            <a:t>JMP</a:t>
          </a:r>
        </a:p>
      </dgm:t>
    </dgm:pt>
    <dgm:pt modelId="{451A7E7B-3DDF-48F1-A237-4A135DD15423}" type="parTrans" cxnId="{78860BFF-FED4-44DE-A91C-A36997F47953}">
      <dgm:prSet/>
      <dgm:spPr/>
      <dgm:t>
        <a:bodyPr/>
        <a:lstStyle/>
        <a:p>
          <a:endParaRPr lang="tr-TR"/>
        </a:p>
      </dgm:t>
    </dgm:pt>
    <dgm:pt modelId="{C19B6B73-FBE9-4279-887D-4F66726D6307}" type="sibTrans" cxnId="{78860BFF-FED4-44DE-A91C-A36997F47953}">
      <dgm:prSet/>
      <dgm:spPr/>
      <dgm:t>
        <a:bodyPr/>
        <a:lstStyle/>
        <a:p>
          <a:endParaRPr lang="tr-TR"/>
        </a:p>
      </dgm:t>
    </dgm:pt>
    <dgm:pt modelId="{76B63751-8E96-454D-BD64-C48474C3148C}">
      <dgm:prSet phldrT="[Metin]"/>
      <dgm:spPr/>
      <dgm:t>
        <a:bodyPr/>
        <a:lstStyle/>
        <a:p>
          <a:r>
            <a:rPr lang="tr-TR" dirty="0" err="1"/>
            <a:t>Nakajo-Nishimura</a:t>
          </a:r>
          <a:endParaRPr lang="tr-TR" dirty="0"/>
        </a:p>
      </dgm:t>
    </dgm:pt>
    <dgm:pt modelId="{3A5537FA-AC5B-4E8B-BCC3-37A8A6A78DC1}" type="parTrans" cxnId="{23B5F8B4-8772-4158-8FCE-52188A45E5CF}">
      <dgm:prSet/>
      <dgm:spPr/>
      <dgm:t>
        <a:bodyPr/>
        <a:lstStyle/>
        <a:p>
          <a:endParaRPr lang="tr-TR"/>
        </a:p>
      </dgm:t>
    </dgm:pt>
    <dgm:pt modelId="{B5CAB04A-FAD6-4348-A5A5-3BE2F8BF759E}" type="sibTrans" cxnId="{23B5F8B4-8772-4158-8FCE-52188A45E5CF}">
      <dgm:prSet/>
      <dgm:spPr/>
      <dgm:t>
        <a:bodyPr/>
        <a:lstStyle/>
        <a:p>
          <a:endParaRPr lang="tr-TR"/>
        </a:p>
      </dgm:t>
    </dgm:pt>
    <dgm:pt modelId="{E43DED7F-7B07-4D5E-B6C2-A68C02DCF663}">
      <dgm:prSet phldrT="[Metin]"/>
      <dgm:spPr>
        <a:solidFill>
          <a:srgbClr val="CB539A"/>
        </a:solidFill>
      </dgm:spPr>
      <dgm:t>
        <a:bodyPr/>
        <a:lstStyle/>
        <a:p>
          <a:r>
            <a:rPr lang="tr-TR" dirty="0"/>
            <a:t>SAVI</a:t>
          </a:r>
        </a:p>
      </dgm:t>
    </dgm:pt>
    <dgm:pt modelId="{6645B0ED-9ED2-4C0D-B3B7-8864A9A0BC61}" type="parTrans" cxnId="{339740AF-3F8F-42E2-9D3C-0DDABD11AF57}">
      <dgm:prSet/>
      <dgm:spPr/>
      <dgm:t>
        <a:bodyPr/>
        <a:lstStyle/>
        <a:p>
          <a:endParaRPr lang="tr-TR"/>
        </a:p>
      </dgm:t>
    </dgm:pt>
    <dgm:pt modelId="{C891AD1E-169F-4876-86F2-14CB29E72548}" type="sibTrans" cxnId="{339740AF-3F8F-42E2-9D3C-0DDABD11AF57}">
      <dgm:prSet/>
      <dgm:spPr/>
      <dgm:t>
        <a:bodyPr/>
        <a:lstStyle/>
        <a:p>
          <a:endParaRPr lang="tr-TR"/>
        </a:p>
      </dgm:t>
    </dgm:pt>
    <dgm:pt modelId="{9A1F87FE-7494-4E2A-951F-1FF6F63B3FD2}">
      <dgm:prSet phldrT="[Metin]"/>
      <dgm:spPr>
        <a:solidFill>
          <a:srgbClr val="CB539A"/>
        </a:solidFill>
      </dgm:spPr>
      <dgm:t>
        <a:bodyPr/>
        <a:lstStyle/>
        <a:p>
          <a:r>
            <a:rPr lang="tr-TR" dirty="0"/>
            <a:t>HA20</a:t>
          </a:r>
        </a:p>
      </dgm:t>
    </dgm:pt>
    <dgm:pt modelId="{983E643A-7DC8-4943-AE04-D3229EC96918}" type="parTrans" cxnId="{274253C2-A7F2-4B69-A7A3-CE9B485DD1CF}">
      <dgm:prSet/>
      <dgm:spPr/>
      <dgm:t>
        <a:bodyPr/>
        <a:lstStyle/>
        <a:p>
          <a:endParaRPr lang="tr-TR"/>
        </a:p>
      </dgm:t>
    </dgm:pt>
    <dgm:pt modelId="{DFA70C14-7AC4-4D20-A000-10D3D2337A2D}" type="sibTrans" cxnId="{274253C2-A7F2-4B69-A7A3-CE9B485DD1CF}">
      <dgm:prSet/>
      <dgm:spPr/>
      <dgm:t>
        <a:bodyPr/>
        <a:lstStyle/>
        <a:p>
          <a:endParaRPr lang="tr-TR"/>
        </a:p>
      </dgm:t>
    </dgm:pt>
    <dgm:pt modelId="{18239C4D-B8B6-4826-BA6E-BA502D49D6B2}" type="pres">
      <dgm:prSet presAssocID="{8FA1C052-267E-4C44-BB0E-6CC61CE238F7}" presName="Name0" presStyleCnt="0">
        <dgm:presLayoutVars>
          <dgm:dir/>
          <dgm:resizeHandles val="exact"/>
        </dgm:presLayoutVars>
      </dgm:prSet>
      <dgm:spPr/>
    </dgm:pt>
    <dgm:pt modelId="{5154E9D4-8D7F-44D7-846E-2CD0D4DF48D2}" type="pres">
      <dgm:prSet presAssocID="{2123B027-20D2-493B-810C-02C2B5727E62}" presName="node" presStyleLbl="node1" presStyleIdx="0" presStyleCnt="6">
        <dgm:presLayoutVars>
          <dgm:bulletEnabled val="1"/>
        </dgm:presLayoutVars>
      </dgm:prSet>
      <dgm:spPr/>
    </dgm:pt>
    <dgm:pt modelId="{564B6D54-142E-49DE-966A-8F1169BEFA3C}" type="pres">
      <dgm:prSet presAssocID="{EA046D08-FD68-42F2-8E6F-4F542768BAFC}" presName="sibTrans" presStyleCnt="0"/>
      <dgm:spPr/>
    </dgm:pt>
    <dgm:pt modelId="{33BEE9B0-675D-44CE-8F00-7266CC132B7F}" type="pres">
      <dgm:prSet presAssocID="{AF85F266-7F70-43BA-B884-5BAED800D56A}" presName="node" presStyleLbl="node1" presStyleIdx="1" presStyleCnt="6">
        <dgm:presLayoutVars>
          <dgm:bulletEnabled val="1"/>
        </dgm:presLayoutVars>
      </dgm:prSet>
      <dgm:spPr/>
    </dgm:pt>
    <dgm:pt modelId="{A53D9510-C9FE-4899-B9EA-D58CBE36B418}" type="pres">
      <dgm:prSet presAssocID="{956338C1-4DB7-4E20-A399-1E8733D5E08A}" presName="sibTrans" presStyleCnt="0"/>
      <dgm:spPr/>
    </dgm:pt>
    <dgm:pt modelId="{CA070C9A-8146-4E47-953E-BDBC6441AE48}" type="pres">
      <dgm:prSet presAssocID="{1E9CB773-20BB-4CA2-8220-12C1B8745119}" presName="node" presStyleLbl="node1" presStyleIdx="2" presStyleCnt="6">
        <dgm:presLayoutVars>
          <dgm:bulletEnabled val="1"/>
        </dgm:presLayoutVars>
      </dgm:prSet>
      <dgm:spPr/>
    </dgm:pt>
    <dgm:pt modelId="{DFE5BC1F-4A06-4A07-BB71-0A953D56DF14}" type="pres">
      <dgm:prSet presAssocID="{62AF7364-276E-43DF-9E3E-0BE8FC946CF8}" presName="sibTrans" presStyleCnt="0"/>
      <dgm:spPr/>
    </dgm:pt>
    <dgm:pt modelId="{D29744D9-FF64-411C-8CC5-51094103D7E9}" type="pres">
      <dgm:prSet presAssocID="{E6CB375F-FCC4-40A4-9BEF-FA22E7871577}" presName="node" presStyleLbl="node1" presStyleIdx="3" presStyleCnt="6">
        <dgm:presLayoutVars>
          <dgm:bulletEnabled val="1"/>
        </dgm:presLayoutVars>
      </dgm:prSet>
      <dgm:spPr/>
    </dgm:pt>
    <dgm:pt modelId="{35693D91-7974-40D5-A9B1-EF6C1184593A}" type="pres">
      <dgm:prSet presAssocID="{3FF935F4-915B-4BE4-8270-D2FDF7C9EB94}" presName="sibTrans" presStyleCnt="0"/>
      <dgm:spPr/>
    </dgm:pt>
    <dgm:pt modelId="{2C99F8A5-0BBA-4B1E-864E-88603C7105EE}" type="pres">
      <dgm:prSet presAssocID="{31E6FAE9-3035-4C89-B47C-4793BC317853}" presName="node" presStyleLbl="node1" presStyleIdx="4" presStyleCnt="6">
        <dgm:presLayoutVars>
          <dgm:bulletEnabled val="1"/>
        </dgm:presLayoutVars>
      </dgm:prSet>
      <dgm:spPr/>
    </dgm:pt>
    <dgm:pt modelId="{F5872ACC-61C4-4C80-B007-92552601837D}" type="pres">
      <dgm:prSet presAssocID="{DED71C27-C2D0-41C3-BF6D-4E9784E4839F}" presName="sibTrans" presStyleCnt="0"/>
      <dgm:spPr/>
    </dgm:pt>
    <dgm:pt modelId="{79C4526C-C17F-43B5-B0BA-3FBEC870A9B1}" type="pres">
      <dgm:prSet presAssocID="{2E886A98-C620-4A52-95D7-58685BA4A04B}" presName="node" presStyleLbl="node1" presStyleIdx="5" presStyleCnt="6">
        <dgm:presLayoutVars>
          <dgm:bulletEnabled val="1"/>
        </dgm:presLayoutVars>
      </dgm:prSet>
      <dgm:spPr/>
    </dgm:pt>
  </dgm:ptLst>
  <dgm:cxnLst>
    <dgm:cxn modelId="{B0D18A03-1977-423F-9D9A-26A1D7BEC899}" srcId="{2123B027-20D2-493B-810C-02C2B5727E62}" destId="{FE920181-CB9D-45FD-B75F-6D3309CF503F}" srcOrd="4" destOrd="0" parTransId="{877CDF59-E1FE-499C-9CC9-E3BD1B689868}" sibTransId="{A02669B9-E35B-450E-8E1D-45A4C8FF071C}"/>
    <dgm:cxn modelId="{C0726006-9FB2-4DB1-A89D-21FC32740C4D}" type="presOf" srcId="{9A1F87FE-7494-4E2A-951F-1FF6F63B3FD2}" destId="{79C4526C-C17F-43B5-B0BA-3FBEC870A9B1}" srcOrd="0" destOrd="3" presId="urn:microsoft.com/office/officeart/2005/8/layout/hList6"/>
    <dgm:cxn modelId="{CC1E0D07-D21B-4B96-9ABA-BAD99341F59E}" type="presOf" srcId="{4579B153-0730-4599-BF2B-80D6E2C27428}" destId="{5154E9D4-8D7F-44D7-846E-2CD0D4DF48D2}" srcOrd="0" destOrd="4" presId="urn:microsoft.com/office/officeart/2005/8/layout/hList6"/>
    <dgm:cxn modelId="{6AB5F809-FC0A-41F3-BB51-88A3DC357698}" type="presOf" srcId="{FECEA12D-8A70-4D3C-B1C2-3588B304A076}" destId="{33BEE9B0-675D-44CE-8F00-7266CC132B7F}" srcOrd="0" destOrd="3" presId="urn:microsoft.com/office/officeart/2005/8/layout/hList6"/>
    <dgm:cxn modelId="{D266310E-AADD-4D31-A3A1-CA0500BEB885}" type="presOf" srcId="{2E886A98-C620-4A52-95D7-58685BA4A04B}" destId="{79C4526C-C17F-43B5-B0BA-3FBEC870A9B1}" srcOrd="0" destOrd="0" presId="urn:microsoft.com/office/officeart/2005/8/layout/hList6"/>
    <dgm:cxn modelId="{335C820E-472C-48B8-B6A3-FD1D83477963}" type="presOf" srcId="{01E30F0E-1BB2-43FC-8CC2-8BC3A3BFF080}" destId="{5154E9D4-8D7F-44D7-846E-2CD0D4DF48D2}" srcOrd="0" destOrd="2" presId="urn:microsoft.com/office/officeart/2005/8/layout/hList6"/>
    <dgm:cxn modelId="{B09F810F-2538-46C3-9910-92FAB8F59F67}" srcId="{8FA1C052-267E-4C44-BB0E-6CC61CE238F7}" destId="{E6CB375F-FCC4-40A4-9BEF-FA22E7871577}" srcOrd="3" destOrd="0" parTransId="{34C4B607-F283-4F57-B657-4328F6B0B631}" sibTransId="{3FF935F4-915B-4BE4-8270-D2FDF7C9EB94}"/>
    <dgm:cxn modelId="{BED9E615-AC98-46D2-B647-F150140B8413}" srcId="{E6CB375F-FCC4-40A4-9BEF-FA22E7871577}" destId="{9894E2DB-4C7E-4D8B-B811-B0302850061E}" srcOrd="1" destOrd="0" parTransId="{E66BA8CA-D11F-4A95-9186-0730727299F9}" sibTransId="{CFA51A00-7E9F-4F0A-82FB-EA948BE6579A}"/>
    <dgm:cxn modelId="{D14FEC1F-AFA3-4D16-BC32-D641A76834F4}" srcId="{AF85F266-7F70-43BA-B884-5BAED800D56A}" destId="{FECEA12D-8A70-4D3C-B1C2-3588B304A076}" srcOrd="2" destOrd="0" parTransId="{A4D89EEA-686D-4B16-B7F5-115FA62FD134}" sibTransId="{F1575726-486F-4910-9397-449155192452}"/>
    <dgm:cxn modelId="{DC5E0029-9DA1-4326-A5C5-432B7B87C027}" type="presOf" srcId="{E8A041EC-130B-4486-B4FC-1A47D5E63E10}" destId="{5154E9D4-8D7F-44D7-846E-2CD0D4DF48D2}" srcOrd="0" destOrd="3" presId="urn:microsoft.com/office/officeart/2005/8/layout/hList6"/>
    <dgm:cxn modelId="{E7BD0C29-E287-4278-A9BD-B0E95CC6708B}" type="presOf" srcId="{E6CB375F-FCC4-40A4-9BEF-FA22E7871577}" destId="{D29744D9-FF64-411C-8CC5-51094103D7E9}" srcOrd="0" destOrd="0" presId="urn:microsoft.com/office/officeart/2005/8/layout/hList6"/>
    <dgm:cxn modelId="{C7625D40-6453-426E-979D-0470B908BB60}" type="presOf" srcId="{31E6FAE9-3035-4C89-B47C-4793BC317853}" destId="{2C99F8A5-0BBA-4B1E-864E-88603C7105EE}" srcOrd="0" destOrd="0" presId="urn:microsoft.com/office/officeart/2005/8/layout/hList6"/>
    <dgm:cxn modelId="{A4630942-5449-42DF-B023-A48A89675DC1}" type="presOf" srcId="{679A02F6-F945-4E75-8AE1-5C9F16D7BA7A}" destId="{CA070C9A-8146-4E47-953E-BDBC6441AE48}" srcOrd="0" destOrd="1" presId="urn:microsoft.com/office/officeart/2005/8/layout/hList6"/>
    <dgm:cxn modelId="{CDD65B49-9BB1-48A3-908C-BAE1F914D1E4}" srcId="{E6CB375F-FCC4-40A4-9BEF-FA22E7871577}" destId="{6984D4D9-356C-4D09-BE1A-9AEEE52079A1}" srcOrd="0" destOrd="0" parTransId="{DA833773-59C6-4812-9D23-39DAFF39C8D9}" sibTransId="{1970B7B1-EF80-401E-8294-2D3D765FF7EF}"/>
    <dgm:cxn modelId="{0D246E4D-C267-4E71-823A-532806034923}" type="presOf" srcId="{9894E2DB-4C7E-4D8B-B811-B0302850061E}" destId="{D29744D9-FF64-411C-8CC5-51094103D7E9}" srcOrd="0" destOrd="2" presId="urn:microsoft.com/office/officeart/2005/8/layout/hList6"/>
    <dgm:cxn modelId="{8030F45C-A148-4778-B23C-FA4E3401F118}" srcId="{2E886A98-C620-4A52-95D7-58685BA4A04B}" destId="{66F47FCF-5C78-4983-B333-0BF84315DE0B}" srcOrd="0" destOrd="0" parTransId="{95E75B4B-0391-43A1-9F91-B14E4BF0C7EC}" sibTransId="{7B55F352-7842-4EB9-9A3D-5AF3F1F8DA24}"/>
    <dgm:cxn modelId="{859D2167-119A-441F-83D0-35B0C3F0E96C}" srcId="{31E6FAE9-3035-4C89-B47C-4793BC317853}" destId="{5BFF9D1D-7341-4DF8-9104-6730FAC8129F}" srcOrd="0" destOrd="0" parTransId="{CEBDC4F3-0EB9-43B2-9AB8-258B3A132918}" sibTransId="{76CA5D19-169B-4AA1-A5DB-73E826978E0B}"/>
    <dgm:cxn modelId="{C6691672-4F21-41B6-BBF0-CD701C392BC7}" srcId="{AF85F266-7F70-43BA-B884-5BAED800D56A}" destId="{68538439-B177-4351-9ACF-77DCE37653CC}" srcOrd="1" destOrd="0" parTransId="{706901E4-E7ED-4446-9834-DDDC9799FE10}" sibTransId="{53440169-CFBB-44EB-A394-D64878890840}"/>
    <dgm:cxn modelId="{CEDA6B7C-EBC9-41A1-AFF7-9498D0AB1AF5}" type="presOf" srcId="{E43DED7F-7B07-4D5E-B6C2-A68C02DCF663}" destId="{79C4526C-C17F-43B5-B0BA-3FBEC870A9B1}" srcOrd="0" destOrd="2" presId="urn:microsoft.com/office/officeart/2005/8/layout/hList6"/>
    <dgm:cxn modelId="{AFB3487F-BAA7-46A8-A719-30E9012371CD}" srcId="{8FA1C052-267E-4C44-BB0E-6CC61CE238F7}" destId="{2E886A98-C620-4A52-95D7-58685BA4A04B}" srcOrd="5" destOrd="0" parTransId="{B3D2EA01-5526-4908-9A73-37B060ADF27E}" sibTransId="{D82CCB76-3767-4D1D-9E90-A3AE64D4B475}"/>
    <dgm:cxn modelId="{7223897F-97B3-441A-8229-BE21DA4EF2FC}" srcId="{8FA1C052-267E-4C44-BB0E-6CC61CE238F7}" destId="{31E6FAE9-3035-4C89-B47C-4793BC317853}" srcOrd="4" destOrd="0" parTransId="{EC620A38-18AC-49A5-9DB5-8393570DAD36}" sibTransId="{DED71C27-C2D0-41C3-BF6D-4E9784E4839F}"/>
    <dgm:cxn modelId="{26E5E481-CD95-4F77-8BB6-68599CFDFA76}" srcId="{2123B027-20D2-493B-810C-02C2B5727E62}" destId="{E8A041EC-130B-4486-B4FC-1A47D5E63E10}" srcOrd="2" destOrd="0" parTransId="{21453806-7361-42B1-924D-476142DCC05E}" sibTransId="{7080B348-B863-4C35-9E6A-38D716A8554E}"/>
    <dgm:cxn modelId="{0BF6EC82-7760-464E-A9FA-34DFAAD33315}" type="presOf" srcId="{68538439-B177-4351-9ACF-77DCE37653CC}" destId="{33BEE9B0-675D-44CE-8F00-7266CC132B7F}" srcOrd="0" destOrd="2" presId="urn:microsoft.com/office/officeart/2005/8/layout/hList6"/>
    <dgm:cxn modelId="{12A22D83-B54C-41E1-9967-41B647DE5AEF}" type="presOf" srcId="{FE920181-CB9D-45FD-B75F-6D3309CF503F}" destId="{5154E9D4-8D7F-44D7-846E-2CD0D4DF48D2}" srcOrd="0" destOrd="5" presId="urn:microsoft.com/office/officeart/2005/8/layout/hList6"/>
    <dgm:cxn modelId="{D199CC83-EEDE-4C40-AF5A-7D93F87203AC}" type="presOf" srcId="{DB788E85-D13A-48F6-8551-2776215ED9BB}" destId="{33BEE9B0-675D-44CE-8F00-7266CC132B7F}" srcOrd="0" destOrd="1" presId="urn:microsoft.com/office/officeart/2005/8/layout/hList6"/>
    <dgm:cxn modelId="{6A21A68A-7E49-4212-9050-54FCBE6F4EF6}" type="presOf" srcId="{6984D4D9-356C-4D09-BE1A-9AEEE52079A1}" destId="{D29744D9-FF64-411C-8CC5-51094103D7E9}" srcOrd="0" destOrd="1" presId="urn:microsoft.com/office/officeart/2005/8/layout/hList6"/>
    <dgm:cxn modelId="{22D7EA96-23EA-4850-A19E-E6B278BE70F8}" srcId="{2123B027-20D2-493B-810C-02C2B5727E62}" destId="{4579B153-0730-4599-BF2B-80D6E2C27428}" srcOrd="3" destOrd="0" parTransId="{85E99934-E830-447A-B8F7-556F102F2681}" sibTransId="{72D5B67B-82D1-4F46-A4FD-4A805EA8AF30}"/>
    <dgm:cxn modelId="{D4EE23A9-3816-4027-889F-88EAB87F78B7}" type="presOf" srcId="{AF85F266-7F70-43BA-B884-5BAED800D56A}" destId="{33BEE9B0-675D-44CE-8F00-7266CC132B7F}" srcOrd="0" destOrd="0" presId="urn:microsoft.com/office/officeart/2005/8/layout/hList6"/>
    <dgm:cxn modelId="{713C6FAD-5662-457B-A7B4-E75E4F37BA6A}" srcId="{8FA1C052-267E-4C44-BB0E-6CC61CE238F7}" destId="{1E9CB773-20BB-4CA2-8220-12C1B8745119}" srcOrd="2" destOrd="0" parTransId="{400222AA-2413-402E-9E60-F34BCF3B386F}" sibTransId="{62AF7364-276E-43DF-9E3E-0BE8FC946CF8}"/>
    <dgm:cxn modelId="{339740AF-3F8F-42E2-9D3C-0DDABD11AF57}" srcId="{2E886A98-C620-4A52-95D7-58685BA4A04B}" destId="{E43DED7F-7B07-4D5E-B6C2-A68C02DCF663}" srcOrd="1" destOrd="0" parTransId="{6645B0ED-9ED2-4C0D-B3B7-8864A9A0BC61}" sibTransId="{C891AD1E-169F-4876-86F2-14CB29E72548}"/>
    <dgm:cxn modelId="{2F156EAF-1F1E-4135-AC64-9DB059AD047E}" srcId="{8FA1C052-267E-4C44-BB0E-6CC61CE238F7}" destId="{2123B027-20D2-493B-810C-02C2B5727E62}" srcOrd="0" destOrd="0" parTransId="{1A624229-5A5F-4921-B959-866B98C1D3B8}" sibTransId="{EA046D08-FD68-42F2-8E6F-4F542768BAFC}"/>
    <dgm:cxn modelId="{23B5F8B4-8772-4158-8FCE-52188A45E5CF}" srcId="{31E6FAE9-3035-4C89-B47C-4793BC317853}" destId="{76B63751-8E96-454D-BD64-C48474C3148C}" srcOrd="2" destOrd="0" parTransId="{3A5537FA-AC5B-4E8B-BCC3-37A8A6A78DC1}" sibTransId="{B5CAB04A-FAD6-4348-A5A5-3BE2F8BF759E}"/>
    <dgm:cxn modelId="{274253C2-A7F2-4B69-A7A3-CE9B485DD1CF}" srcId="{2E886A98-C620-4A52-95D7-58685BA4A04B}" destId="{9A1F87FE-7494-4E2A-951F-1FF6F63B3FD2}" srcOrd="2" destOrd="0" parTransId="{983E643A-7DC8-4943-AE04-D3229EC96918}" sibTransId="{DFA70C14-7AC4-4D20-A000-10D3D2337A2D}"/>
    <dgm:cxn modelId="{50BA49C3-7E48-4C58-B5F3-7410873BF4D2}" type="presOf" srcId="{8FA1C052-267E-4C44-BB0E-6CC61CE238F7}" destId="{18239C4D-B8B6-4826-BA6E-BA502D49D6B2}" srcOrd="0" destOrd="0" presId="urn:microsoft.com/office/officeart/2005/8/layout/hList6"/>
    <dgm:cxn modelId="{3FDD3CD2-0151-43A4-A9BC-CFDD9B020FA4}" srcId="{2123B027-20D2-493B-810C-02C2B5727E62}" destId="{01E30F0E-1BB2-43FC-8CC2-8BC3A3BFF080}" srcOrd="1" destOrd="0" parTransId="{27240C4B-39B3-4889-A307-610645F99ED1}" sibTransId="{F6E5A8AD-46D6-413D-93D3-CACB2F92FB0C}"/>
    <dgm:cxn modelId="{76143CD5-92A8-4ADF-8848-8F5A93358197}" type="presOf" srcId="{1E9CB773-20BB-4CA2-8220-12C1B8745119}" destId="{CA070C9A-8146-4E47-953E-BDBC6441AE48}" srcOrd="0" destOrd="0" presId="urn:microsoft.com/office/officeart/2005/8/layout/hList6"/>
    <dgm:cxn modelId="{D4AF84D9-879D-4A3A-8E63-794AAA4337B3}" srcId="{AF85F266-7F70-43BA-B884-5BAED800D56A}" destId="{DB788E85-D13A-48F6-8551-2776215ED9BB}" srcOrd="0" destOrd="0" parTransId="{87379787-132D-4D58-B4CE-59074BE22F66}" sibTransId="{775F5EA7-B3E0-42CA-BA77-BBAE3B63C35B}"/>
    <dgm:cxn modelId="{05366CE0-9161-4425-AF38-9A11E8155495}" srcId="{1E9CB773-20BB-4CA2-8220-12C1B8745119}" destId="{679A02F6-F945-4E75-8AE1-5C9F16D7BA7A}" srcOrd="0" destOrd="0" parTransId="{5382B68C-2003-4D79-80B6-3DD909A0C82B}" sibTransId="{B39A87BD-200A-4152-9BA7-D600A03DBBAA}"/>
    <dgm:cxn modelId="{E02425E8-A027-4885-89DD-2772BE053CCD}" srcId="{2123B027-20D2-493B-810C-02C2B5727E62}" destId="{B0FAF1FE-DA45-4379-9FFD-F2C1407591C7}" srcOrd="0" destOrd="0" parTransId="{DD541F52-3336-483B-A462-AB63D3F595E2}" sibTransId="{51CFEB59-D5C5-4E1E-B88B-0083B41B875D}"/>
    <dgm:cxn modelId="{43716DE9-0DC2-4B0B-8D1E-A5682E169858}" type="presOf" srcId="{76B63751-8E96-454D-BD64-C48474C3148C}" destId="{2C99F8A5-0BBA-4B1E-864E-88603C7105EE}" srcOrd="0" destOrd="3" presId="urn:microsoft.com/office/officeart/2005/8/layout/hList6"/>
    <dgm:cxn modelId="{B71FADEB-31E0-41C3-B7E6-24CB0CE7ACB0}" srcId="{8FA1C052-267E-4C44-BB0E-6CC61CE238F7}" destId="{AF85F266-7F70-43BA-B884-5BAED800D56A}" srcOrd="1" destOrd="0" parTransId="{66C50643-3C4B-46E8-9EF6-34BBA39942FC}" sibTransId="{956338C1-4DB7-4E20-A399-1E8733D5E08A}"/>
    <dgm:cxn modelId="{1530D7EB-84A8-4CA1-A58D-EA37714338F3}" type="presOf" srcId="{66F47FCF-5C78-4983-B333-0BF84315DE0B}" destId="{79C4526C-C17F-43B5-B0BA-3FBEC870A9B1}" srcOrd="0" destOrd="1" presId="urn:microsoft.com/office/officeart/2005/8/layout/hList6"/>
    <dgm:cxn modelId="{BB27E6ED-A4D4-44DB-B46C-39205A75944B}" type="presOf" srcId="{3D578113-9901-4BAF-BC87-792BB5EA1090}" destId="{2C99F8A5-0BBA-4B1E-864E-88603C7105EE}" srcOrd="0" destOrd="2" presId="urn:microsoft.com/office/officeart/2005/8/layout/hList6"/>
    <dgm:cxn modelId="{919278F0-840D-4EB4-A692-C6CFAAC84599}" type="presOf" srcId="{B0FAF1FE-DA45-4379-9FFD-F2C1407591C7}" destId="{5154E9D4-8D7F-44D7-846E-2CD0D4DF48D2}" srcOrd="0" destOrd="1" presId="urn:microsoft.com/office/officeart/2005/8/layout/hList6"/>
    <dgm:cxn modelId="{2FC6A0F9-DFF5-49A5-95F6-B85508BDA1F4}" type="presOf" srcId="{5BFF9D1D-7341-4DF8-9104-6730FAC8129F}" destId="{2C99F8A5-0BBA-4B1E-864E-88603C7105EE}" srcOrd="0" destOrd="1" presId="urn:microsoft.com/office/officeart/2005/8/layout/hList6"/>
    <dgm:cxn modelId="{C77653FB-2E60-4004-AA74-E10B1B3FB0E9}" type="presOf" srcId="{2123B027-20D2-493B-810C-02C2B5727E62}" destId="{5154E9D4-8D7F-44D7-846E-2CD0D4DF48D2}" srcOrd="0" destOrd="0" presId="urn:microsoft.com/office/officeart/2005/8/layout/hList6"/>
    <dgm:cxn modelId="{78860BFF-FED4-44DE-A91C-A36997F47953}" srcId="{31E6FAE9-3035-4C89-B47C-4793BC317853}" destId="{3D578113-9901-4BAF-BC87-792BB5EA1090}" srcOrd="1" destOrd="0" parTransId="{451A7E7B-3DDF-48F1-A237-4A135DD15423}" sibTransId="{C19B6B73-FBE9-4279-887D-4F66726D6307}"/>
    <dgm:cxn modelId="{2FBFC78C-8EC8-4224-A97F-91CBC31EB2F4}" type="presParOf" srcId="{18239C4D-B8B6-4826-BA6E-BA502D49D6B2}" destId="{5154E9D4-8D7F-44D7-846E-2CD0D4DF48D2}" srcOrd="0" destOrd="0" presId="urn:microsoft.com/office/officeart/2005/8/layout/hList6"/>
    <dgm:cxn modelId="{143F1619-886E-4784-ADF5-FDB631515DAC}" type="presParOf" srcId="{18239C4D-B8B6-4826-BA6E-BA502D49D6B2}" destId="{564B6D54-142E-49DE-966A-8F1169BEFA3C}" srcOrd="1" destOrd="0" presId="urn:microsoft.com/office/officeart/2005/8/layout/hList6"/>
    <dgm:cxn modelId="{2CF411F6-2AA6-494A-B28A-E31AA89231FF}" type="presParOf" srcId="{18239C4D-B8B6-4826-BA6E-BA502D49D6B2}" destId="{33BEE9B0-675D-44CE-8F00-7266CC132B7F}" srcOrd="2" destOrd="0" presId="urn:microsoft.com/office/officeart/2005/8/layout/hList6"/>
    <dgm:cxn modelId="{B780E1B1-EBBF-4198-9E88-32E8CF1FDC8A}" type="presParOf" srcId="{18239C4D-B8B6-4826-BA6E-BA502D49D6B2}" destId="{A53D9510-C9FE-4899-B9EA-D58CBE36B418}" srcOrd="3" destOrd="0" presId="urn:microsoft.com/office/officeart/2005/8/layout/hList6"/>
    <dgm:cxn modelId="{7EC3FC2E-EDD3-4038-86F9-57C1597AAE46}" type="presParOf" srcId="{18239C4D-B8B6-4826-BA6E-BA502D49D6B2}" destId="{CA070C9A-8146-4E47-953E-BDBC6441AE48}" srcOrd="4" destOrd="0" presId="urn:microsoft.com/office/officeart/2005/8/layout/hList6"/>
    <dgm:cxn modelId="{12FA4C51-2EE6-488F-8DAC-ABDC15EFAB87}" type="presParOf" srcId="{18239C4D-B8B6-4826-BA6E-BA502D49D6B2}" destId="{DFE5BC1F-4A06-4A07-BB71-0A953D56DF14}" srcOrd="5" destOrd="0" presId="urn:microsoft.com/office/officeart/2005/8/layout/hList6"/>
    <dgm:cxn modelId="{4C452EAC-A5FB-41A3-B684-1CB91983540A}" type="presParOf" srcId="{18239C4D-B8B6-4826-BA6E-BA502D49D6B2}" destId="{D29744D9-FF64-411C-8CC5-51094103D7E9}" srcOrd="6" destOrd="0" presId="urn:microsoft.com/office/officeart/2005/8/layout/hList6"/>
    <dgm:cxn modelId="{71C028B0-CC99-4B33-8FC7-E3E8A274E979}" type="presParOf" srcId="{18239C4D-B8B6-4826-BA6E-BA502D49D6B2}" destId="{35693D91-7974-40D5-A9B1-EF6C1184593A}" srcOrd="7" destOrd="0" presId="urn:microsoft.com/office/officeart/2005/8/layout/hList6"/>
    <dgm:cxn modelId="{34358A80-0CE8-4CAD-98F5-CE357F05FDB0}" type="presParOf" srcId="{18239C4D-B8B6-4826-BA6E-BA502D49D6B2}" destId="{2C99F8A5-0BBA-4B1E-864E-88603C7105EE}" srcOrd="8" destOrd="0" presId="urn:microsoft.com/office/officeart/2005/8/layout/hList6"/>
    <dgm:cxn modelId="{AE740E9F-9385-4B29-B007-F4CBFE974B60}" type="presParOf" srcId="{18239C4D-B8B6-4826-BA6E-BA502D49D6B2}" destId="{F5872ACC-61C4-4C80-B007-92552601837D}" srcOrd="9" destOrd="0" presId="urn:microsoft.com/office/officeart/2005/8/layout/hList6"/>
    <dgm:cxn modelId="{CA1799E5-566E-4D8F-A22D-0F88D79B3105}" type="presParOf" srcId="{18239C4D-B8B6-4826-BA6E-BA502D49D6B2}" destId="{79C4526C-C17F-43B5-B0BA-3FBEC870A9B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216B9-28DC-4619-A025-FBF8B06E7099}" type="doc">
      <dgm:prSet loTypeId="urn:microsoft.com/office/officeart/2005/8/layout/hierarchy1" loCatId="hierarchy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tr-TR"/>
        </a:p>
      </dgm:t>
    </dgm:pt>
    <dgm:pt modelId="{76C10549-09CD-47F7-86F3-9144148EA588}">
      <dgm:prSet phldrT="[Metin]" custT="1"/>
      <dgm:spPr/>
      <dgm:t>
        <a:bodyPr/>
        <a:lstStyle/>
        <a:p>
          <a:r>
            <a:rPr lang="tr-TR" sz="1800" b="1"/>
            <a:t>Otoinflamatuvar Hastalıklar</a:t>
          </a:r>
        </a:p>
      </dgm:t>
    </dgm:pt>
    <dgm:pt modelId="{8FFBDAB3-D9D8-4135-ADB0-83EC166AA6EE}" type="parTrans" cxnId="{E6B46593-D9BE-4916-B813-847F017A82AC}">
      <dgm:prSet/>
      <dgm:spPr/>
      <dgm:t>
        <a:bodyPr/>
        <a:lstStyle/>
        <a:p>
          <a:endParaRPr lang="tr-TR"/>
        </a:p>
      </dgm:t>
    </dgm:pt>
    <dgm:pt modelId="{4073D803-18C1-476C-919C-3701499F3B7F}" type="sibTrans" cxnId="{E6B46593-D9BE-4916-B813-847F017A82AC}">
      <dgm:prSet/>
      <dgm:spPr/>
      <dgm:t>
        <a:bodyPr/>
        <a:lstStyle/>
        <a:p>
          <a:endParaRPr lang="tr-TR"/>
        </a:p>
      </dgm:t>
    </dgm:pt>
    <dgm:pt modelId="{342DE442-70CD-43A1-905A-B349E81E8584}">
      <dgm:prSet phldrT="[Metin]"/>
      <dgm:spPr/>
      <dgm:t>
        <a:bodyPr/>
        <a:lstStyle/>
        <a:p>
          <a:r>
            <a:rPr lang="tr-TR"/>
            <a:t>Multifaktoriyel</a:t>
          </a:r>
        </a:p>
      </dgm:t>
    </dgm:pt>
    <dgm:pt modelId="{2D5BA180-505B-440C-A3B1-1FA6E521792F}" type="parTrans" cxnId="{710DC130-0B5D-4571-BB93-45C536044757}">
      <dgm:prSet/>
      <dgm:spPr/>
      <dgm:t>
        <a:bodyPr/>
        <a:lstStyle/>
        <a:p>
          <a:endParaRPr lang="tr-TR"/>
        </a:p>
      </dgm:t>
    </dgm:pt>
    <dgm:pt modelId="{B09B7487-E543-4B5B-A5B0-8A882A7D2A5B}" type="sibTrans" cxnId="{710DC130-0B5D-4571-BB93-45C536044757}">
      <dgm:prSet/>
      <dgm:spPr/>
      <dgm:t>
        <a:bodyPr/>
        <a:lstStyle/>
        <a:p>
          <a:endParaRPr lang="tr-TR"/>
        </a:p>
      </dgm:t>
    </dgm:pt>
    <dgm:pt modelId="{724208CB-C57E-4301-9082-41BB76EF774F}">
      <dgm:prSet phldrT="[Metin]"/>
      <dgm:spPr/>
      <dgm:t>
        <a:bodyPr/>
        <a:lstStyle/>
        <a:p>
          <a:r>
            <a:rPr lang="tr-TR"/>
            <a:t>PFAPA sendromu</a:t>
          </a:r>
        </a:p>
      </dgm:t>
    </dgm:pt>
    <dgm:pt modelId="{2C045110-CD13-47E0-BA45-2AF43E90F2C8}" type="parTrans" cxnId="{10930EB8-18AC-4CEB-B077-4A18BE64838F}">
      <dgm:prSet/>
      <dgm:spPr/>
      <dgm:t>
        <a:bodyPr/>
        <a:lstStyle/>
        <a:p>
          <a:endParaRPr lang="tr-TR"/>
        </a:p>
      </dgm:t>
    </dgm:pt>
    <dgm:pt modelId="{1DA64542-4B50-4773-8F28-B70EE6E01EEB}" type="sibTrans" cxnId="{10930EB8-18AC-4CEB-B077-4A18BE64838F}">
      <dgm:prSet/>
      <dgm:spPr/>
      <dgm:t>
        <a:bodyPr/>
        <a:lstStyle/>
        <a:p>
          <a:endParaRPr lang="tr-TR"/>
        </a:p>
      </dgm:t>
    </dgm:pt>
    <dgm:pt modelId="{EC14E3CC-0158-4D6A-B5CA-F7E5B68B5F37}">
      <dgm:prSet phldrT="[Metin]"/>
      <dgm:spPr/>
      <dgm:t>
        <a:bodyPr/>
        <a:lstStyle/>
        <a:p>
          <a:r>
            <a:rPr lang="tr-TR"/>
            <a:t>USAID</a:t>
          </a:r>
        </a:p>
      </dgm:t>
    </dgm:pt>
    <dgm:pt modelId="{5692348E-C1BD-4DDA-A9C8-807B5C2BC0FB}" type="parTrans" cxnId="{730C1CBC-6176-489D-8B10-CD09D1E533EA}">
      <dgm:prSet/>
      <dgm:spPr/>
      <dgm:t>
        <a:bodyPr/>
        <a:lstStyle/>
        <a:p>
          <a:endParaRPr lang="tr-TR"/>
        </a:p>
      </dgm:t>
    </dgm:pt>
    <dgm:pt modelId="{0A6802C7-400F-459F-BA6A-5B132AC3BF9D}" type="sibTrans" cxnId="{730C1CBC-6176-489D-8B10-CD09D1E533EA}">
      <dgm:prSet/>
      <dgm:spPr/>
      <dgm:t>
        <a:bodyPr/>
        <a:lstStyle/>
        <a:p>
          <a:endParaRPr lang="tr-TR"/>
        </a:p>
      </dgm:t>
    </dgm:pt>
    <dgm:pt modelId="{84212C16-5B30-40A4-A05F-DD245229BA69}">
      <dgm:prSet phldrT="[Metin]"/>
      <dgm:spPr/>
      <dgm:t>
        <a:bodyPr/>
        <a:lstStyle/>
        <a:p>
          <a:r>
            <a:rPr lang="tr-TR"/>
            <a:t>Monogenik</a:t>
          </a:r>
        </a:p>
      </dgm:t>
    </dgm:pt>
    <dgm:pt modelId="{F9B8051C-61A7-4A7C-8CA9-9DD075471672}" type="parTrans" cxnId="{99DCE3ED-5B02-44B4-B680-2A1EBEE8887F}">
      <dgm:prSet/>
      <dgm:spPr/>
      <dgm:t>
        <a:bodyPr/>
        <a:lstStyle/>
        <a:p>
          <a:endParaRPr lang="tr-TR"/>
        </a:p>
      </dgm:t>
    </dgm:pt>
    <dgm:pt modelId="{1A7F279F-D82F-45D2-8A59-FD51852F14E7}" type="sibTrans" cxnId="{99DCE3ED-5B02-44B4-B680-2A1EBEE8887F}">
      <dgm:prSet/>
      <dgm:spPr/>
      <dgm:t>
        <a:bodyPr/>
        <a:lstStyle/>
        <a:p>
          <a:endParaRPr lang="tr-TR"/>
        </a:p>
      </dgm:t>
    </dgm:pt>
    <dgm:pt modelId="{E82FCEB8-C710-4E47-A930-7B87E7B18976}">
      <dgm:prSet phldrT="[Metin]"/>
      <dgm:spPr/>
      <dgm:t>
        <a:bodyPr/>
        <a:lstStyle/>
        <a:p>
          <a:r>
            <a:rPr lang="tr-TR"/>
            <a:t>IL-1-opatiler</a:t>
          </a:r>
        </a:p>
      </dgm:t>
    </dgm:pt>
    <dgm:pt modelId="{41AACA4D-653C-4031-9CAD-B933B981F32E}" type="parTrans" cxnId="{E042DC42-AB48-40D5-B1B6-16522EB9A00D}">
      <dgm:prSet/>
      <dgm:spPr/>
      <dgm:t>
        <a:bodyPr/>
        <a:lstStyle/>
        <a:p>
          <a:endParaRPr lang="tr-TR"/>
        </a:p>
      </dgm:t>
    </dgm:pt>
    <dgm:pt modelId="{3DC7773A-DC06-4EA0-A1C9-E4C397CA0F47}" type="sibTrans" cxnId="{E042DC42-AB48-40D5-B1B6-16522EB9A00D}">
      <dgm:prSet/>
      <dgm:spPr/>
      <dgm:t>
        <a:bodyPr/>
        <a:lstStyle/>
        <a:p>
          <a:endParaRPr lang="tr-TR"/>
        </a:p>
      </dgm:t>
    </dgm:pt>
    <dgm:pt modelId="{40E1C0E1-5255-4137-927C-35ACB78CB930}">
      <dgm:prSet/>
      <dgm:spPr/>
      <dgm:t>
        <a:bodyPr/>
        <a:lstStyle/>
        <a:p>
          <a:r>
            <a:rPr lang="tr-TR"/>
            <a:t>Tip 1 IFNopatiler</a:t>
          </a:r>
        </a:p>
      </dgm:t>
    </dgm:pt>
    <dgm:pt modelId="{4BE19129-FE38-4708-9C29-DC4E1EF7F3F7}" type="parTrans" cxnId="{1BA24EFE-B2B3-4EE8-8D4C-DFC80E28EED6}">
      <dgm:prSet/>
      <dgm:spPr/>
      <dgm:t>
        <a:bodyPr/>
        <a:lstStyle/>
        <a:p>
          <a:endParaRPr lang="tr-TR"/>
        </a:p>
      </dgm:t>
    </dgm:pt>
    <dgm:pt modelId="{DE1DEA42-B573-47F2-BE23-9241B74DC447}" type="sibTrans" cxnId="{1BA24EFE-B2B3-4EE8-8D4C-DFC80E28EED6}">
      <dgm:prSet/>
      <dgm:spPr/>
      <dgm:t>
        <a:bodyPr/>
        <a:lstStyle/>
        <a:p>
          <a:endParaRPr lang="tr-TR"/>
        </a:p>
      </dgm:t>
    </dgm:pt>
    <dgm:pt modelId="{69976F76-51B7-4073-9F1B-9DFDB5F2275D}" type="pres">
      <dgm:prSet presAssocID="{DC3216B9-28DC-4619-A025-FBF8B06E70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D0E3A4-1040-49B2-BB87-FAD385A2BA8E}" type="pres">
      <dgm:prSet presAssocID="{76C10549-09CD-47F7-86F3-9144148EA588}" presName="hierRoot1" presStyleCnt="0"/>
      <dgm:spPr/>
    </dgm:pt>
    <dgm:pt modelId="{5D8D6405-FC9A-4881-8E2A-09B108E5EB1F}" type="pres">
      <dgm:prSet presAssocID="{76C10549-09CD-47F7-86F3-9144148EA588}" presName="composite" presStyleCnt="0"/>
      <dgm:spPr/>
    </dgm:pt>
    <dgm:pt modelId="{3BC8C242-946D-4E43-8964-811BBACBBEF0}" type="pres">
      <dgm:prSet presAssocID="{76C10549-09CD-47F7-86F3-9144148EA588}" presName="background" presStyleLbl="node0" presStyleIdx="0" presStyleCnt="1"/>
      <dgm:spPr/>
    </dgm:pt>
    <dgm:pt modelId="{C37ED891-057F-4094-A4C6-882E9867855A}" type="pres">
      <dgm:prSet presAssocID="{76C10549-09CD-47F7-86F3-9144148EA588}" presName="text" presStyleLbl="fgAcc0" presStyleIdx="0" presStyleCnt="1" custScaleX="120184">
        <dgm:presLayoutVars>
          <dgm:chPref val="3"/>
        </dgm:presLayoutVars>
      </dgm:prSet>
      <dgm:spPr/>
    </dgm:pt>
    <dgm:pt modelId="{DAE18B44-A33D-4C56-8847-A8A8EC0A87C8}" type="pres">
      <dgm:prSet presAssocID="{76C10549-09CD-47F7-86F3-9144148EA588}" presName="hierChild2" presStyleCnt="0"/>
      <dgm:spPr/>
    </dgm:pt>
    <dgm:pt modelId="{CA6CE8C3-FF90-497C-A9EF-6BB0532DC996}" type="pres">
      <dgm:prSet presAssocID="{2D5BA180-505B-440C-A3B1-1FA6E521792F}" presName="Name10" presStyleLbl="parChTrans1D2" presStyleIdx="0" presStyleCnt="2"/>
      <dgm:spPr/>
    </dgm:pt>
    <dgm:pt modelId="{55A4344F-77DC-45C4-9593-82A968D17782}" type="pres">
      <dgm:prSet presAssocID="{342DE442-70CD-43A1-905A-B349E81E8584}" presName="hierRoot2" presStyleCnt="0"/>
      <dgm:spPr/>
    </dgm:pt>
    <dgm:pt modelId="{0C6FCEB0-49D0-4BC8-ACDF-BA7C3DCE593A}" type="pres">
      <dgm:prSet presAssocID="{342DE442-70CD-43A1-905A-B349E81E8584}" presName="composite2" presStyleCnt="0"/>
      <dgm:spPr/>
    </dgm:pt>
    <dgm:pt modelId="{8502D2FC-FDF9-4DF2-8A76-3BDE452CF5BE}" type="pres">
      <dgm:prSet presAssocID="{342DE442-70CD-43A1-905A-B349E81E8584}" presName="background2" presStyleLbl="node2" presStyleIdx="0" presStyleCnt="2"/>
      <dgm:spPr/>
    </dgm:pt>
    <dgm:pt modelId="{FFA577F1-FFD5-43E1-9EC0-3650035B96F7}" type="pres">
      <dgm:prSet presAssocID="{342DE442-70CD-43A1-905A-B349E81E8584}" presName="text2" presStyleLbl="fgAcc2" presStyleIdx="0" presStyleCnt="2">
        <dgm:presLayoutVars>
          <dgm:chPref val="3"/>
        </dgm:presLayoutVars>
      </dgm:prSet>
      <dgm:spPr/>
    </dgm:pt>
    <dgm:pt modelId="{89286246-8E92-46ED-A84C-8ED87EA793A8}" type="pres">
      <dgm:prSet presAssocID="{342DE442-70CD-43A1-905A-B349E81E8584}" presName="hierChild3" presStyleCnt="0"/>
      <dgm:spPr/>
    </dgm:pt>
    <dgm:pt modelId="{BC175040-F960-43C2-9540-B14C5514FB36}" type="pres">
      <dgm:prSet presAssocID="{2C045110-CD13-47E0-BA45-2AF43E90F2C8}" presName="Name17" presStyleLbl="parChTrans1D3" presStyleIdx="0" presStyleCnt="4"/>
      <dgm:spPr/>
    </dgm:pt>
    <dgm:pt modelId="{3B8728AA-0289-43FF-A8AB-487A0CCC6454}" type="pres">
      <dgm:prSet presAssocID="{724208CB-C57E-4301-9082-41BB76EF774F}" presName="hierRoot3" presStyleCnt="0"/>
      <dgm:spPr/>
    </dgm:pt>
    <dgm:pt modelId="{84A78172-CE7C-459D-B643-D8891C9945C8}" type="pres">
      <dgm:prSet presAssocID="{724208CB-C57E-4301-9082-41BB76EF774F}" presName="composite3" presStyleCnt="0"/>
      <dgm:spPr/>
    </dgm:pt>
    <dgm:pt modelId="{C05B239B-4CBA-4F34-A269-C03D2551273D}" type="pres">
      <dgm:prSet presAssocID="{724208CB-C57E-4301-9082-41BB76EF774F}" presName="background3" presStyleLbl="node3" presStyleIdx="0" presStyleCnt="4"/>
      <dgm:spPr/>
    </dgm:pt>
    <dgm:pt modelId="{33DF2606-7AE4-470D-9E61-3B73289ACAB2}" type="pres">
      <dgm:prSet presAssocID="{724208CB-C57E-4301-9082-41BB76EF774F}" presName="text3" presStyleLbl="fgAcc3" presStyleIdx="0" presStyleCnt="4">
        <dgm:presLayoutVars>
          <dgm:chPref val="3"/>
        </dgm:presLayoutVars>
      </dgm:prSet>
      <dgm:spPr/>
    </dgm:pt>
    <dgm:pt modelId="{D152EDC4-C68C-45A4-9842-1D4C27FB833F}" type="pres">
      <dgm:prSet presAssocID="{724208CB-C57E-4301-9082-41BB76EF774F}" presName="hierChild4" presStyleCnt="0"/>
      <dgm:spPr/>
    </dgm:pt>
    <dgm:pt modelId="{924D9426-2649-44AF-9C4B-D6EE47927496}" type="pres">
      <dgm:prSet presAssocID="{5692348E-C1BD-4DDA-A9C8-807B5C2BC0FB}" presName="Name17" presStyleLbl="parChTrans1D3" presStyleIdx="1" presStyleCnt="4"/>
      <dgm:spPr/>
    </dgm:pt>
    <dgm:pt modelId="{0B88C572-3D54-42EA-8D63-AA085619EA06}" type="pres">
      <dgm:prSet presAssocID="{EC14E3CC-0158-4D6A-B5CA-F7E5B68B5F37}" presName="hierRoot3" presStyleCnt="0"/>
      <dgm:spPr/>
    </dgm:pt>
    <dgm:pt modelId="{AAC606EF-D09D-40AB-BD3E-095AFADE0ACF}" type="pres">
      <dgm:prSet presAssocID="{EC14E3CC-0158-4D6A-B5CA-F7E5B68B5F37}" presName="composite3" presStyleCnt="0"/>
      <dgm:spPr/>
    </dgm:pt>
    <dgm:pt modelId="{AC905557-3192-4F27-B883-F35D43140CAC}" type="pres">
      <dgm:prSet presAssocID="{EC14E3CC-0158-4D6A-B5CA-F7E5B68B5F37}" presName="background3" presStyleLbl="node3" presStyleIdx="1" presStyleCnt="4"/>
      <dgm:spPr/>
    </dgm:pt>
    <dgm:pt modelId="{811256BC-557C-4E17-B4BD-C0646B82CD56}" type="pres">
      <dgm:prSet presAssocID="{EC14E3CC-0158-4D6A-B5CA-F7E5B68B5F37}" presName="text3" presStyleLbl="fgAcc3" presStyleIdx="1" presStyleCnt="4">
        <dgm:presLayoutVars>
          <dgm:chPref val="3"/>
        </dgm:presLayoutVars>
      </dgm:prSet>
      <dgm:spPr/>
    </dgm:pt>
    <dgm:pt modelId="{0B444409-3313-4B4C-9908-046C938B9F90}" type="pres">
      <dgm:prSet presAssocID="{EC14E3CC-0158-4D6A-B5CA-F7E5B68B5F37}" presName="hierChild4" presStyleCnt="0"/>
      <dgm:spPr/>
    </dgm:pt>
    <dgm:pt modelId="{050388EE-276C-4C58-84A7-28E398F2A5CF}" type="pres">
      <dgm:prSet presAssocID="{F9B8051C-61A7-4A7C-8CA9-9DD075471672}" presName="Name10" presStyleLbl="parChTrans1D2" presStyleIdx="1" presStyleCnt="2"/>
      <dgm:spPr/>
    </dgm:pt>
    <dgm:pt modelId="{24B359D0-3D8C-41A9-82B9-43F3E0435EB1}" type="pres">
      <dgm:prSet presAssocID="{84212C16-5B30-40A4-A05F-DD245229BA69}" presName="hierRoot2" presStyleCnt="0"/>
      <dgm:spPr/>
    </dgm:pt>
    <dgm:pt modelId="{624BA484-D067-4072-BA6C-349D7B7A4917}" type="pres">
      <dgm:prSet presAssocID="{84212C16-5B30-40A4-A05F-DD245229BA69}" presName="composite2" presStyleCnt="0"/>
      <dgm:spPr/>
    </dgm:pt>
    <dgm:pt modelId="{CEA9A95E-16BA-4FC7-98D0-F7BACAB0727D}" type="pres">
      <dgm:prSet presAssocID="{84212C16-5B30-40A4-A05F-DD245229BA69}" presName="background2" presStyleLbl="node2" presStyleIdx="1" presStyleCnt="2"/>
      <dgm:spPr/>
    </dgm:pt>
    <dgm:pt modelId="{0BDC293C-2A5B-496B-A00F-1A80AA0D97B6}" type="pres">
      <dgm:prSet presAssocID="{84212C16-5B30-40A4-A05F-DD245229BA69}" presName="text2" presStyleLbl="fgAcc2" presStyleIdx="1" presStyleCnt="2">
        <dgm:presLayoutVars>
          <dgm:chPref val="3"/>
        </dgm:presLayoutVars>
      </dgm:prSet>
      <dgm:spPr/>
    </dgm:pt>
    <dgm:pt modelId="{E75F6BCB-3D09-4062-926C-C7C30174F717}" type="pres">
      <dgm:prSet presAssocID="{84212C16-5B30-40A4-A05F-DD245229BA69}" presName="hierChild3" presStyleCnt="0"/>
      <dgm:spPr/>
    </dgm:pt>
    <dgm:pt modelId="{DD3AB75E-A7C3-40FF-BDFC-338EE2AF0416}" type="pres">
      <dgm:prSet presAssocID="{41AACA4D-653C-4031-9CAD-B933B981F32E}" presName="Name17" presStyleLbl="parChTrans1D3" presStyleIdx="2" presStyleCnt="4"/>
      <dgm:spPr/>
    </dgm:pt>
    <dgm:pt modelId="{04016D5B-C4E4-458A-A83E-155B8EE0F16E}" type="pres">
      <dgm:prSet presAssocID="{E82FCEB8-C710-4E47-A930-7B87E7B18976}" presName="hierRoot3" presStyleCnt="0"/>
      <dgm:spPr/>
    </dgm:pt>
    <dgm:pt modelId="{BAC7580C-4703-4D7D-BF38-3CCFA53CF57D}" type="pres">
      <dgm:prSet presAssocID="{E82FCEB8-C710-4E47-A930-7B87E7B18976}" presName="composite3" presStyleCnt="0"/>
      <dgm:spPr/>
    </dgm:pt>
    <dgm:pt modelId="{D71EAA1C-7F92-41A7-8D48-44B54086BBFA}" type="pres">
      <dgm:prSet presAssocID="{E82FCEB8-C710-4E47-A930-7B87E7B18976}" presName="background3" presStyleLbl="node3" presStyleIdx="2" presStyleCnt="4"/>
      <dgm:spPr/>
    </dgm:pt>
    <dgm:pt modelId="{95EA4AAE-A5B0-4B4F-B44B-029F68AE026A}" type="pres">
      <dgm:prSet presAssocID="{E82FCEB8-C710-4E47-A930-7B87E7B18976}" presName="text3" presStyleLbl="fgAcc3" presStyleIdx="2" presStyleCnt="4">
        <dgm:presLayoutVars>
          <dgm:chPref val="3"/>
        </dgm:presLayoutVars>
      </dgm:prSet>
      <dgm:spPr/>
    </dgm:pt>
    <dgm:pt modelId="{E103AAAA-4F83-48F9-9B91-F2820E724C8D}" type="pres">
      <dgm:prSet presAssocID="{E82FCEB8-C710-4E47-A930-7B87E7B18976}" presName="hierChild4" presStyleCnt="0"/>
      <dgm:spPr/>
    </dgm:pt>
    <dgm:pt modelId="{BB311616-3414-41ED-84C8-CFA91D8030C3}" type="pres">
      <dgm:prSet presAssocID="{4BE19129-FE38-4708-9C29-DC4E1EF7F3F7}" presName="Name17" presStyleLbl="parChTrans1D3" presStyleIdx="3" presStyleCnt="4"/>
      <dgm:spPr/>
    </dgm:pt>
    <dgm:pt modelId="{22E1F087-79AC-4971-A3E8-D21D63B88D8C}" type="pres">
      <dgm:prSet presAssocID="{40E1C0E1-5255-4137-927C-35ACB78CB930}" presName="hierRoot3" presStyleCnt="0"/>
      <dgm:spPr/>
    </dgm:pt>
    <dgm:pt modelId="{4B1FBCC8-E4FE-4D8D-8739-E7CEF38AB842}" type="pres">
      <dgm:prSet presAssocID="{40E1C0E1-5255-4137-927C-35ACB78CB930}" presName="composite3" presStyleCnt="0"/>
      <dgm:spPr/>
    </dgm:pt>
    <dgm:pt modelId="{70DEAC2C-3D45-46F0-B9D9-6C98F6F672DC}" type="pres">
      <dgm:prSet presAssocID="{40E1C0E1-5255-4137-927C-35ACB78CB930}" presName="background3" presStyleLbl="node3" presStyleIdx="3" presStyleCnt="4"/>
      <dgm:spPr/>
    </dgm:pt>
    <dgm:pt modelId="{799D9031-C2BD-4835-9D3E-C403F2C3EA0F}" type="pres">
      <dgm:prSet presAssocID="{40E1C0E1-5255-4137-927C-35ACB78CB930}" presName="text3" presStyleLbl="fgAcc3" presStyleIdx="3" presStyleCnt="4">
        <dgm:presLayoutVars>
          <dgm:chPref val="3"/>
        </dgm:presLayoutVars>
      </dgm:prSet>
      <dgm:spPr/>
    </dgm:pt>
    <dgm:pt modelId="{721B3F32-BAF2-45BB-B6CA-5474F04AE7E0}" type="pres">
      <dgm:prSet presAssocID="{40E1C0E1-5255-4137-927C-35ACB78CB930}" presName="hierChild4" presStyleCnt="0"/>
      <dgm:spPr/>
    </dgm:pt>
  </dgm:ptLst>
  <dgm:cxnLst>
    <dgm:cxn modelId="{7B4B3401-4359-48DB-BFF9-99B8CF96C7B2}" type="presOf" srcId="{342DE442-70CD-43A1-905A-B349E81E8584}" destId="{FFA577F1-FFD5-43E1-9EC0-3650035B96F7}" srcOrd="0" destOrd="0" presId="urn:microsoft.com/office/officeart/2005/8/layout/hierarchy1"/>
    <dgm:cxn modelId="{44CD9604-00B5-4FAB-9B98-800B5E57A544}" type="presOf" srcId="{5692348E-C1BD-4DDA-A9C8-807B5C2BC0FB}" destId="{924D9426-2649-44AF-9C4B-D6EE47927496}" srcOrd="0" destOrd="0" presId="urn:microsoft.com/office/officeart/2005/8/layout/hierarchy1"/>
    <dgm:cxn modelId="{24259806-B7FF-4BC1-ABCC-F86E09E9803B}" type="presOf" srcId="{E82FCEB8-C710-4E47-A930-7B87E7B18976}" destId="{95EA4AAE-A5B0-4B4F-B44B-029F68AE026A}" srcOrd="0" destOrd="0" presId="urn:microsoft.com/office/officeart/2005/8/layout/hierarchy1"/>
    <dgm:cxn modelId="{7B327C16-85BA-441E-9995-0ABB67E4E952}" type="presOf" srcId="{40E1C0E1-5255-4137-927C-35ACB78CB930}" destId="{799D9031-C2BD-4835-9D3E-C403F2C3EA0F}" srcOrd="0" destOrd="0" presId="urn:microsoft.com/office/officeart/2005/8/layout/hierarchy1"/>
    <dgm:cxn modelId="{2D8D0729-33D9-4CB1-BA6B-3C39CB34067F}" type="presOf" srcId="{EC14E3CC-0158-4D6A-B5CA-F7E5B68B5F37}" destId="{811256BC-557C-4E17-B4BD-C0646B82CD56}" srcOrd="0" destOrd="0" presId="urn:microsoft.com/office/officeart/2005/8/layout/hierarchy1"/>
    <dgm:cxn modelId="{710DC130-0B5D-4571-BB93-45C536044757}" srcId="{76C10549-09CD-47F7-86F3-9144148EA588}" destId="{342DE442-70CD-43A1-905A-B349E81E8584}" srcOrd="0" destOrd="0" parTransId="{2D5BA180-505B-440C-A3B1-1FA6E521792F}" sibTransId="{B09B7487-E543-4B5B-A5B0-8A882A7D2A5B}"/>
    <dgm:cxn modelId="{DA8D1A37-BDF8-4031-A581-10B372728989}" type="presOf" srcId="{724208CB-C57E-4301-9082-41BB76EF774F}" destId="{33DF2606-7AE4-470D-9E61-3B73289ACAB2}" srcOrd="0" destOrd="0" presId="urn:microsoft.com/office/officeart/2005/8/layout/hierarchy1"/>
    <dgm:cxn modelId="{24A4FA40-DD0B-4046-BA46-ECAFDAA82546}" type="presOf" srcId="{2C045110-CD13-47E0-BA45-2AF43E90F2C8}" destId="{BC175040-F960-43C2-9540-B14C5514FB36}" srcOrd="0" destOrd="0" presId="urn:microsoft.com/office/officeart/2005/8/layout/hierarchy1"/>
    <dgm:cxn modelId="{E042DC42-AB48-40D5-B1B6-16522EB9A00D}" srcId="{84212C16-5B30-40A4-A05F-DD245229BA69}" destId="{E82FCEB8-C710-4E47-A930-7B87E7B18976}" srcOrd="0" destOrd="0" parTransId="{41AACA4D-653C-4031-9CAD-B933B981F32E}" sibTransId="{3DC7773A-DC06-4EA0-A1C9-E4C397CA0F47}"/>
    <dgm:cxn modelId="{D3DC0144-54E6-4D3C-8A2B-1B4B6154AB20}" type="presOf" srcId="{DC3216B9-28DC-4619-A025-FBF8B06E7099}" destId="{69976F76-51B7-4073-9F1B-9DFDB5F2275D}" srcOrd="0" destOrd="0" presId="urn:microsoft.com/office/officeart/2005/8/layout/hierarchy1"/>
    <dgm:cxn modelId="{B71C9945-858D-47B2-889B-30A0D203AA0D}" type="presOf" srcId="{4BE19129-FE38-4708-9C29-DC4E1EF7F3F7}" destId="{BB311616-3414-41ED-84C8-CFA91D8030C3}" srcOrd="0" destOrd="0" presId="urn:microsoft.com/office/officeart/2005/8/layout/hierarchy1"/>
    <dgm:cxn modelId="{F99F255A-8794-41AF-84BB-679ADD689A91}" type="presOf" srcId="{76C10549-09CD-47F7-86F3-9144148EA588}" destId="{C37ED891-057F-4094-A4C6-882E9867855A}" srcOrd="0" destOrd="0" presId="urn:microsoft.com/office/officeart/2005/8/layout/hierarchy1"/>
    <dgm:cxn modelId="{F3AA8092-E282-4A41-AED9-90CDFE7A8B66}" type="presOf" srcId="{F9B8051C-61A7-4A7C-8CA9-9DD075471672}" destId="{050388EE-276C-4C58-84A7-28E398F2A5CF}" srcOrd="0" destOrd="0" presId="urn:microsoft.com/office/officeart/2005/8/layout/hierarchy1"/>
    <dgm:cxn modelId="{E6B46593-D9BE-4916-B813-847F017A82AC}" srcId="{DC3216B9-28DC-4619-A025-FBF8B06E7099}" destId="{76C10549-09CD-47F7-86F3-9144148EA588}" srcOrd="0" destOrd="0" parTransId="{8FFBDAB3-D9D8-4135-ADB0-83EC166AA6EE}" sibTransId="{4073D803-18C1-476C-919C-3701499F3B7F}"/>
    <dgm:cxn modelId="{4C2829AB-FED5-4BC2-976A-0F1F725D7FB3}" type="presOf" srcId="{2D5BA180-505B-440C-A3B1-1FA6E521792F}" destId="{CA6CE8C3-FF90-497C-A9EF-6BB0532DC996}" srcOrd="0" destOrd="0" presId="urn:microsoft.com/office/officeart/2005/8/layout/hierarchy1"/>
    <dgm:cxn modelId="{47F300B8-4998-4E82-BC38-0E4ABC4DA576}" type="presOf" srcId="{41AACA4D-653C-4031-9CAD-B933B981F32E}" destId="{DD3AB75E-A7C3-40FF-BDFC-338EE2AF0416}" srcOrd="0" destOrd="0" presId="urn:microsoft.com/office/officeart/2005/8/layout/hierarchy1"/>
    <dgm:cxn modelId="{10930EB8-18AC-4CEB-B077-4A18BE64838F}" srcId="{342DE442-70CD-43A1-905A-B349E81E8584}" destId="{724208CB-C57E-4301-9082-41BB76EF774F}" srcOrd="0" destOrd="0" parTransId="{2C045110-CD13-47E0-BA45-2AF43E90F2C8}" sibTransId="{1DA64542-4B50-4773-8F28-B70EE6E01EEB}"/>
    <dgm:cxn modelId="{850BB2BA-FF32-415E-A3B9-EC7F00B9400F}" type="presOf" srcId="{84212C16-5B30-40A4-A05F-DD245229BA69}" destId="{0BDC293C-2A5B-496B-A00F-1A80AA0D97B6}" srcOrd="0" destOrd="0" presId="urn:microsoft.com/office/officeart/2005/8/layout/hierarchy1"/>
    <dgm:cxn modelId="{730C1CBC-6176-489D-8B10-CD09D1E533EA}" srcId="{342DE442-70CD-43A1-905A-B349E81E8584}" destId="{EC14E3CC-0158-4D6A-B5CA-F7E5B68B5F37}" srcOrd="1" destOrd="0" parTransId="{5692348E-C1BD-4DDA-A9C8-807B5C2BC0FB}" sibTransId="{0A6802C7-400F-459F-BA6A-5B132AC3BF9D}"/>
    <dgm:cxn modelId="{99DCE3ED-5B02-44B4-B680-2A1EBEE8887F}" srcId="{76C10549-09CD-47F7-86F3-9144148EA588}" destId="{84212C16-5B30-40A4-A05F-DD245229BA69}" srcOrd="1" destOrd="0" parTransId="{F9B8051C-61A7-4A7C-8CA9-9DD075471672}" sibTransId="{1A7F279F-D82F-45D2-8A59-FD51852F14E7}"/>
    <dgm:cxn modelId="{1BA24EFE-B2B3-4EE8-8D4C-DFC80E28EED6}" srcId="{84212C16-5B30-40A4-A05F-DD245229BA69}" destId="{40E1C0E1-5255-4137-927C-35ACB78CB930}" srcOrd="1" destOrd="0" parTransId="{4BE19129-FE38-4708-9C29-DC4E1EF7F3F7}" sibTransId="{DE1DEA42-B573-47F2-BE23-9241B74DC447}"/>
    <dgm:cxn modelId="{6296A85F-983B-405D-9096-D839BAD10B6E}" type="presParOf" srcId="{69976F76-51B7-4073-9F1B-9DFDB5F2275D}" destId="{A5D0E3A4-1040-49B2-BB87-FAD385A2BA8E}" srcOrd="0" destOrd="0" presId="urn:microsoft.com/office/officeart/2005/8/layout/hierarchy1"/>
    <dgm:cxn modelId="{31B99F20-3EC2-4215-BD05-FF2804907EC6}" type="presParOf" srcId="{A5D0E3A4-1040-49B2-BB87-FAD385A2BA8E}" destId="{5D8D6405-FC9A-4881-8E2A-09B108E5EB1F}" srcOrd="0" destOrd="0" presId="urn:microsoft.com/office/officeart/2005/8/layout/hierarchy1"/>
    <dgm:cxn modelId="{6BF70C92-FD96-436E-AAE3-B755A59C48AE}" type="presParOf" srcId="{5D8D6405-FC9A-4881-8E2A-09B108E5EB1F}" destId="{3BC8C242-946D-4E43-8964-811BBACBBEF0}" srcOrd="0" destOrd="0" presId="urn:microsoft.com/office/officeart/2005/8/layout/hierarchy1"/>
    <dgm:cxn modelId="{20F7D315-7422-40C9-B0A7-2CE561DFAB99}" type="presParOf" srcId="{5D8D6405-FC9A-4881-8E2A-09B108E5EB1F}" destId="{C37ED891-057F-4094-A4C6-882E9867855A}" srcOrd="1" destOrd="0" presId="urn:microsoft.com/office/officeart/2005/8/layout/hierarchy1"/>
    <dgm:cxn modelId="{D78A315E-52BB-4270-9908-FB8C978F6BFD}" type="presParOf" srcId="{A5D0E3A4-1040-49B2-BB87-FAD385A2BA8E}" destId="{DAE18B44-A33D-4C56-8847-A8A8EC0A87C8}" srcOrd="1" destOrd="0" presId="urn:microsoft.com/office/officeart/2005/8/layout/hierarchy1"/>
    <dgm:cxn modelId="{275BBE45-5AE8-4687-A060-73F5F5D167D8}" type="presParOf" srcId="{DAE18B44-A33D-4C56-8847-A8A8EC0A87C8}" destId="{CA6CE8C3-FF90-497C-A9EF-6BB0532DC996}" srcOrd="0" destOrd="0" presId="urn:microsoft.com/office/officeart/2005/8/layout/hierarchy1"/>
    <dgm:cxn modelId="{B250311B-FFE2-4560-9071-EAACAF0F3EAF}" type="presParOf" srcId="{DAE18B44-A33D-4C56-8847-A8A8EC0A87C8}" destId="{55A4344F-77DC-45C4-9593-82A968D17782}" srcOrd="1" destOrd="0" presId="urn:microsoft.com/office/officeart/2005/8/layout/hierarchy1"/>
    <dgm:cxn modelId="{3802C3A0-8EE9-4EC9-8D52-B715A7D0EAE7}" type="presParOf" srcId="{55A4344F-77DC-45C4-9593-82A968D17782}" destId="{0C6FCEB0-49D0-4BC8-ACDF-BA7C3DCE593A}" srcOrd="0" destOrd="0" presId="urn:microsoft.com/office/officeart/2005/8/layout/hierarchy1"/>
    <dgm:cxn modelId="{C512A7D4-8C76-471E-8408-7B7D452C8BA9}" type="presParOf" srcId="{0C6FCEB0-49D0-4BC8-ACDF-BA7C3DCE593A}" destId="{8502D2FC-FDF9-4DF2-8A76-3BDE452CF5BE}" srcOrd="0" destOrd="0" presId="urn:microsoft.com/office/officeart/2005/8/layout/hierarchy1"/>
    <dgm:cxn modelId="{86923CD2-CFF7-464E-9AC5-FC029AB840B3}" type="presParOf" srcId="{0C6FCEB0-49D0-4BC8-ACDF-BA7C3DCE593A}" destId="{FFA577F1-FFD5-43E1-9EC0-3650035B96F7}" srcOrd="1" destOrd="0" presId="urn:microsoft.com/office/officeart/2005/8/layout/hierarchy1"/>
    <dgm:cxn modelId="{7C479CDD-7EA8-4E5C-B7D8-BAF7C0487E63}" type="presParOf" srcId="{55A4344F-77DC-45C4-9593-82A968D17782}" destId="{89286246-8E92-46ED-A84C-8ED87EA793A8}" srcOrd="1" destOrd="0" presId="urn:microsoft.com/office/officeart/2005/8/layout/hierarchy1"/>
    <dgm:cxn modelId="{80F65240-CC86-4444-86E5-4044DC7D7656}" type="presParOf" srcId="{89286246-8E92-46ED-A84C-8ED87EA793A8}" destId="{BC175040-F960-43C2-9540-B14C5514FB36}" srcOrd="0" destOrd="0" presId="urn:microsoft.com/office/officeart/2005/8/layout/hierarchy1"/>
    <dgm:cxn modelId="{29F0B386-D571-4FD6-A6AA-2C95EFED6CCD}" type="presParOf" srcId="{89286246-8E92-46ED-A84C-8ED87EA793A8}" destId="{3B8728AA-0289-43FF-A8AB-487A0CCC6454}" srcOrd="1" destOrd="0" presId="urn:microsoft.com/office/officeart/2005/8/layout/hierarchy1"/>
    <dgm:cxn modelId="{EB8B6A06-472D-4571-9F10-E400E1B91004}" type="presParOf" srcId="{3B8728AA-0289-43FF-A8AB-487A0CCC6454}" destId="{84A78172-CE7C-459D-B643-D8891C9945C8}" srcOrd="0" destOrd="0" presId="urn:microsoft.com/office/officeart/2005/8/layout/hierarchy1"/>
    <dgm:cxn modelId="{CEB69EBC-D025-47F1-AC4D-3DF3A722C520}" type="presParOf" srcId="{84A78172-CE7C-459D-B643-D8891C9945C8}" destId="{C05B239B-4CBA-4F34-A269-C03D2551273D}" srcOrd="0" destOrd="0" presId="urn:microsoft.com/office/officeart/2005/8/layout/hierarchy1"/>
    <dgm:cxn modelId="{FCF7BE10-9347-423F-8A6B-2E8D69788135}" type="presParOf" srcId="{84A78172-CE7C-459D-B643-D8891C9945C8}" destId="{33DF2606-7AE4-470D-9E61-3B73289ACAB2}" srcOrd="1" destOrd="0" presId="urn:microsoft.com/office/officeart/2005/8/layout/hierarchy1"/>
    <dgm:cxn modelId="{EFA6ECD7-ED2A-408C-A2B0-7041BBFD7127}" type="presParOf" srcId="{3B8728AA-0289-43FF-A8AB-487A0CCC6454}" destId="{D152EDC4-C68C-45A4-9842-1D4C27FB833F}" srcOrd="1" destOrd="0" presId="urn:microsoft.com/office/officeart/2005/8/layout/hierarchy1"/>
    <dgm:cxn modelId="{3F28975F-1D50-445A-9C60-D83635B3A0B7}" type="presParOf" srcId="{89286246-8E92-46ED-A84C-8ED87EA793A8}" destId="{924D9426-2649-44AF-9C4B-D6EE47927496}" srcOrd="2" destOrd="0" presId="urn:microsoft.com/office/officeart/2005/8/layout/hierarchy1"/>
    <dgm:cxn modelId="{52EC275C-9F1B-4209-AF7F-E7304A8CC964}" type="presParOf" srcId="{89286246-8E92-46ED-A84C-8ED87EA793A8}" destId="{0B88C572-3D54-42EA-8D63-AA085619EA06}" srcOrd="3" destOrd="0" presId="urn:microsoft.com/office/officeart/2005/8/layout/hierarchy1"/>
    <dgm:cxn modelId="{7405C25D-90D7-48DD-89C8-34DB3AB3D775}" type="presParOf" srcId="{0B88C572-3D54-42EA-8D63-AA085619EA06}" destId="{AAC606EF-D09D-40AB-BD3E-095AFADE0ACF}" srcOrd="0" destOrd="0" presId="urn:microsoft.com/office/officeart/2005/8/layout/hierarchy1"/>
    <dgm:cxn modelId="{C7B4202A-3B1D-4FCF-9A99-1FCC4AB41EAE}" type="presParOf" srcId="{AAC606EF-D09D-40AB-BD3E-095AFADE0ACF}" destId="{AC905557-3192-4F27-B883-F35D43140CAC}" srcOrd="0" destOrd="0" presId="urn:microsoft.com/office/officeart/2005/8/layout/hierarchy1"/>
    <dgm:cxn modelId="{403E3F12-5B4A-40FE-9ECF-893963F5770A}" type="presParOf" srcId="{AAC606EF-D09D-40AB-BD3E-095AFADE0ACF}" destId="{811256BC-557C-4E17-B4BD-C0646B82CD56}" srcOrd="1" destOrd="0" presId="urn:microsoft.com/office/officeart/2005/8/layout/hierarchy1"/>
    <dgm:cxn modelId="{B83F2F8D-79BD-4532-8447-FBB7E15D9130}" type="presParOf" srcId="{0B88C572-3D54-42EA-8D63-AA085619EA06}" destId="{0B444409-3313-4B4C-9908-046C938B9F90}" srcOrd="1" destOrd="0" presId="urn:microsoft.com/office/officeart/2005/8/layout/hierarchy1"/>
    <dgm:cxn modelId="{157A6200-B58A-4AC8-9DB3-31DD8BE8F0D8}" type="presParOf" srcId="{DAE18B44-A33D-4C56-8847-A8A8EC0A87C8}" destId="{050388EE-276C-4C58-84A7-28E398F2A5CF}" srcOrd="2" destOrd="0" presId="urn:microsoft.com/office/officeart/2005/8/layout/hierarchy1"/>
    <dgm:cxn modelId="{905B91AC-0A95-454C-B366-B8798B250AF9}" type="presParOf" srcId="{DAE18B44-A33D-4C56-8847-A8A8EC0A87C8}" destId="{24B359D0-3D8C-41A9-82B9-43F3E0435EB1}" srcOrd="3" destOrd="0" presId="urn:microsoft.com/office/officeart/2005/8/layout/hierarchy1"/>
    <dgm:cxn modelId="{7121CFE1-9EE5-49DC-B25A-A686AC883CD3}" type="presParOf" srcId="{24B359D0-3D8C-41A9-82B9-43F3E0435EB1}" destId="{624BA484-D067-4072-BA6C-349D7B7A4917}" srcOrd="0" destOrd="0" presId="urn:microsoft.com/office/officeart/2005/8/layout/hierarchy1"/>
    <dgm:cxn modelId="{5E8E2C91-B085-47A7-B0F8-698BB81BABCC}" type="presParOf" srcId="{624BA484-D067-4072-BA6C-349D7B7A4917}" destId="{CEA9A95E-16BA-4FC7-98D0-F7BACAB0727D}" srcOrd="0" destOrd="0" presId="urn:microsoft.com/office/officeart/2005/8/layout/hierarchy1"/>
    <dgm:cxn modelId="{09C9DD65-D9D2-4F73-AC08-7078D7C87068}" type="presParOf" srcId="{624BA484-D067-4072-BA6C-349D7B7A4917}" destId="{0BDC293C-2A5B-496B-A00F-1A80AA0D97B6}" srcOrd="1" destOrd="0" presId="urn:microsoft.com/office/officeart/2005/8/layout/hierarchy1"/>
    <dgm:cxn modelId="{689B5052-4F45-4842-A460-FA54326BC43D}" type="presParOf" srcId="{24B359D0-3D8C-41A9-82B9-43F3E0435EB1}" destId="{E75F6BCB-3D09-4062-926C-C7C30174F717}" srcOrd="1" destOrd="0" presId="urn:microsoft.com/office/officeart/2005/8/layout/hierarchy1"/>
    <dgm:cxn modelId="{8D8ABD9E-1783-47C7-9B01-8D6FF02693BA}" type="presParOf" srcId="{E75F6BCB-3D09-4062-926C-C7C30174F717}" destId="{DD3AB75E-A7C3-40FF-BDFC-338EE2AF0416}" srcOrd="0" destOrd="0" presId="urn:microsoft.com/office/officeart/2005/8/layout/hierarchy1"/>
    <dgm:cxn modelId="{33BBDE2C-6242-4857-8703-AB93B8601BEA}" type="presParOf" srcId="{E75F6BCB-3D09-4062-926C-C7C30174F717}" destId="{04016D5B-C4E4-458A-A83E-155B8EE0F16E}" srcOrd="1" destOrd="0" presId="urn:microsoft.com/office/officeart/2005/8/layout/hierarchy1"/>
    <dgm:cxn modelId="{CA70C5BD-5A23-463C-9A7D-7F88A4DC75BA}" type="presParOf" srcId="{04016D5B-C4E4-458A-A83E-155B8EE0F16E}" destId="{BAC7580C-4703-4D7D-BF38-3CCFA53CF57D}" srcOrd="0" destOrd="0" presId="urn:microsoft.com/office/officeart/2005/8/layout/hierarchy1"/>
    <dgm:cxn modelId="{CE000B23-B7B7-4E56-897A-8FA3DD9E812D}" type="presParOf" srcId="{BAC7580C-4703-4D7D-BF38-3CCFA53CF57D}" destId="{D71EAA1C-7F92-41A7-8D48-44B54086BBFA}" srcOrd="0" destOrd="0" presId="urn:microsoft.com/office/officeart/2005/8/layout/hierarchy1"/>
    <dgm:cxn modelId="{A3EC0A52-D21E-41C7-8ED9-24B99C052F8C}" type="presParOf" srcId="{BAC7580C-4703-4D7D-BF38-3CCFA53CF57D}" destId="{95EA4AAE-A5B0-4B4F-B44B-029F68AE026A}" srcOrd="1" destOrd="0" presId="urn:microsoft.com/office/officeart/2005/8/layout/hierarchy1"/>
    <dgm:cxn modelId="{740D1BA0-1EF1-4700-AB22-6E1C59B10734}" type="presParOf" srcId="{04016D5B-C4E4-458A-A83E-155B8EE0F16E}" destId="{E103AAAA-4F83-48F9-9B91-F2820E724C8D}" srcOrd="1" destOrd="0" presId="urn:microsoft.com/office/officeart/2005/8/layout/hierarchy1"/>
    <dgm:cxn modelId="{85B2CD26-63CC-4B56-A861-9ECFCC90CDF7}" type="presParOf" srcId="{E75F6BCB-3D09-4062-926C-C7C30174F717}" destId="{BB311616-3414-41ED-84C8-CFA91D8030C3}" srcOrd="2" destOrd="0" presId="urn:microsoft.com/office/officeart/2005/8/layout/hierarchy1"/>
    <dgm:cxn modelId="{9AEB6DCE-C20F-45A9-9AA3-D5F6AB27FBFF}" type="presParOf" srcId="{E75F6BCB-3D09-4062-926C-C7C30174F717}" destId="{22E1F087-79AC-4971-A3E8-D21D63B88D8C}" srcOrd="3" destOrd="0" presId="urn:microsoft.com/office/officeart/2005/8/layout/hierarchy1"/>
    <dgm:cxn modelId="{22FB777C-BF34-44F7-985D-0FC442794D97}" type="presParOf" srcId="{22E1F087-79AC-4971-A3E8-D21D63B88D8C}" destId="{4B1FBCC8-E4FE-4D8D-8739-E7CEF38AB842}" srcOrd="0" destOrd="0" presId="urn:microsoft.com/office/officeart/2005/8/layout/hierarchy1"/>
    <dgm:cxn modelId="{A2DF9071-AA84-41BA-BEA3-E61D765E62C3}" type="presParOf" srcId="{4B1FBCC8-E4FE-4D8D-8739-E7CEF38AB842}" destId="{70DEAC2C-3D45-46F0-B9D9-6C98F6F672DC}" srcOrd="0" destOrd="0" presId="urn:microsoft.com/office/officeart/2005/8/layout/hierarchy1"/>
    <dgm:cxn modelId="{28CB75A0-708B-48C2-9D49-F80CBEA5A414}" type="presParOf" srcId="{4B1FBCC8-E4FE-4D8D-8739-E7CEF38AB842}" destId="{799D9031-C2BD-4835-9D3E-C403F2C3EA0F}" srcOrd="1" destOrd="0" presId="urn:microsoft.com/office/officeart/2005/8/layout/hierarchy1"/>
    <dgm:cxn modelId="{0BB96318-805C-4537-AF19-72468C5872F6}" type="presParOf" srcId="{22E1F087-79AC-4971-A3E8-D21D63B88D8C}" destId="{721B3F32-BAF2-45BB-B6CA-5474F04AE7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0A9B4-4158-4981-94F7-C1E91825DEB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C56B3F-D6F3-41FF-9972-BC303803AAA4}">
      <dgm:prSet phldrT="[Metin]"/>
      <dgm:spPr/>
      <dgm:t>
        <a:bodyPr/>
        <a:lstStyle/>
        <a:p>
          <a:r>
            <a:rPr lang="tr-TR"/>
            <a:t>Tekrarlayan inflamasyon atakları (AFR)</a:t>
          </a:r>
        </a:p>
      </dgm:t>
    </dgm:pt>
    <dgm:pt modelId="{314F9ECD-1E2D-45FB-9FEF-4F4A7025CED9}" type="parTrans" cxnId="{2E2C74A6-E9FE-4233-AF52-74184F50E2DB}">
      <dgm:prSet/>
      <dgm:spPr/>
      <dgm:t>
        <a:bodyPr/>
        <a:lstStyle/>
        <a:p>
          <a:endParaRPr lang="tr-TR"/>
        </a:p>
      </dgm:t>
    </dgm:pt>
    <dgm:pt modelId="{2C776888-CBF8-4130-B013-3FB6B75975F2}" type="sibTrans" cxnId="{2E2C74A6-E9FE-4233-AF52-74184F50E2DB}">
      <dgm:prSet/>
      <dgm:spPr/>
      <dgm:t>
        <a:bodyPr/>
        <a:lstStyle/>
        <a:p>
          <a:endParaRPr lang="tr-TR"/>
        </a:p>
      </dgm:t>
    </dgm:pt>
    <dgm:pt modelId="{0599932E-24B7-4CD7-A4E4-B710B909CA0A}">
      <dgm:prSet phldrT="[Metin]"/>
      <dgm:spPr/>
      <dgm:t>
        <a:bodyPr/>
        <a:lstStyle/>
        <a:p>
          <a:r>
            <a:rPr lang="tr-TR"/>
            <a:t>PFAPA mı?</a:t>
          </a:r>
        </a:p>
      </dgm:t>
    </dgm:pt>
    <dgm:pt modelId="{6712C09A-414D-46E3-8212-1F8DC4EC4C3A}" type="parTrans" cxnId="{2C5769FA-B69A-44E0-962F-B4F1EFEDAF0B}">
      <dgm:prSet/>
      <dgm:spPr/>
      <dgm:t>
        <a:bodyPr/>
        <a:lstStyle/>
        <a:p>
          <a:endParaRPr lang="tr-TR"/>
        </a:p>
      </dgm:t>
    </dgm:pt>
    <dgm:pt modelId="{D83F5741-735C-4FFA-9B38-591BFB2E3526}" type="sibTrans" cxnId="{2C5769FA-B69A-44E0-962F-B4F1EFEDAF0B}">
      <dgm:prSet/>
      <dgm:spPr/>
      <dgm:t>
        <a:bodyPr/>
        <a:lstStyle/>
        <a:p>
          <a:endParaRPr lang="tr-TR"/>
        </a:p>
      </dgm:t>
    </dgm:pt>
    <dgm:pt modelId="{5A36E9DC-07E6-4C97-83DF-B458599151CF}">
      <dgm:prSet phldrT="[Metin]"/>
      <dgm:spPr/>
      <dgm:t>
        <a:bodyPr/>
        <a:lstStyle/>
        <a:p>
          <a:r>
            <a:rPr lang="tr-TR"/>
            <a:t>FMF mi?</a:t>
          </a:r>
        </a:p>
      </dgm:t>
    </dgm:pt>
    <dgm:pt modelId="{00C7408B-FD70-48F6-93ED-0F022371C577}" type="parTrans" cxnId="{C579D197-CBFE-43F4-A070-03D95316157B}">
      <dgm:prSet/>
      <dgm:spPr/>
      <dgm:t>
        <a:bodyPr/>
        <a:lstStyle/>
        <a:p>
          <a:endParaRPr lang="tr-TR"/>
        </a:p>
      </dgm:t>
    </dgm:pt>
    <dgm:pt modelId="{249D1B5B-8ADA-4BAB-8254-5F3B73EC23D9}" type="sibTrans" cxnId="{C579D197-CBFE-43F4-A070-03D95316157B}">
      <dgm:prSet/>
      <dgm:spPr/>
      <dgm:t>
        <a:bodyPr/>
        <a:lstStyle/>
        <a:p>
          <a:endParaRPr lang="tr-TR"/>
        </a:p>
      </dgm:t>
    </dgm:pt>
    <dgm:pt modelId="{8E2FCFC8-562E-4A0D-939C-B04C0719937F}">
      <dgm:prSet/>
      <dgm:spPr/>
      <dgm:t>
        <a:bodyPr/>
        <a:lstStyle/>
        <a:p>
          <a:r>
            <a:rPr lang="tr-TR"/>
            <a:t>IL-1 vs. tip 1 IFN</a:t>
          </a:r>
        </a:p>
      </dgm:t>
    </dgm:pt>
    <dgm:pt modelId="{E1BE2E36-FF19-405D-AD62-419BAEECEE25}" type="parTrans" cxnId="{4DF5AB34-F4BB-44FD-A69E-AEEAFFD3BD5A}">
      <dgm:prSet/>
      <dgm:spPr/>
      <dgm:t>
        <a:bodyPr/>
        <a:lstStyle/>
        <a:p>
          <a:endParaRPr lang="tr-TR"/>
        </a:p>
      </dgm:t>
    </dgm:pt>
    <dgm:pt modelId="{3061C64C-69BB-435A-A26B-F5E308A841EA}" type="sibTrans" cxnId="{4DF5AB34-F4BB-44FD-A69E-AEEAFFD3BD5A}">
      <dgm:prSet/>
      <dgm:spPr/>
      <dgm:t>
        <a:bodyPr/>
        <a:lstStyle/>
        <a:p>
          <a:endParaRPr lang="tr-TR"/>
        </a:p>
      </dgm:t>
    </dgm:pt>
    <dgm:pt modelId="{0557FADD-8231-4F02-B584-0C650744BE95}">
      <dgm:prSet/>
      <dgm:spPr/>
      <dgm:t>
        <a:bodyPr/>
        <a:lstStyle/>
        <a:p>
          <a:r>
            <a:rPr lang="tr-TR"/>
            <a:t>USAID</a:t>
          </a:r>
        </a:p>
      </dgm:t>
    </dgm:pt>
    <dgm:pt modelId="{D738F381-43CD-4795-979F-DD20F40E11E8}" type="parTrans" cxnId="{999354AC-52A3-4B3C-B76B-FED88DDCDC4A}">
      <dgm:prSet/>
      <dgm:spPr/>
      <dgm:t>
        <a:bodyPr/>
        <a:lstStyle/>
        <a:p>
          <a:endParaRPr lang="tr-TR"/>
        </a:p>
      </dgm:t>
    </dgm:pt>
    <dgm:pt modelId="{3D499CEF-2B28-4930-81D3-3E95CDE66F08}" type="sibTrans" cxnId="{999354AC-52A3-4B3C-B76B-FED88DDCDC4A}">
      <dgm:prSet/>
      <dgm:spPr/>
      <dgm:t>
        <a:bodyPr/>
        <a:lstStyle/>
        <a:p>
          <a:endParaRPr lang="tr-TR"/>
        </a:p>
      </dgm:t>
    </dgm:pt>
    <dgm:pt modelId="{B71432F7-4E8E-44D8-A75B-17FE06D287B8}" type="pres">
      <dgm:prSet presAssocID="{14F0A9B4-4158-4981-94F7-C1E91825DEB9}" presName="rootnode" presStyleCnt="0">
        <dgm:presLayoutVars>
          <dgm:chMax/>
          <dgm:chPref/>
          <dgm:dir/>
          <dgm:animLvl val="lvl"/>
        </dgm:presLayoutVars>
      </dgm:prSet>
      <dgm:spPr/>
    </dgm:pt>
    <dgm:pt modelId="{83CC5F5C-8266-415C-B001-9C59CD41DDDE}" type="pres">
      <dgm:prSet presAssocID="{24C56B3F-D6F3-41FF-9972-BC303803AAA4}" presName="composite" presStyleCnt="0"/>
      <dgm:spPr/>
    </dgm:pt>
    <dgm:pt modelId="{B2B58CED-D5C2-48BC-8875-436DD4D8770B}" type="pres">
      <dgm:prSet presAssocID="{24C56B3F-D6F3-41FF-9972-BC303803AAA4}" presName="bentUpArrow1" presStyleLbl="alignImgPlace1" presStyleIdx="0" presStyleCnt="4"/>
      <dgm:spPr/>
    </dgm:pt>
    <dgm:pt modelId="{E8B693FF-4302-4394-9F37-37CA1798BEAC}" type="pres">
      <dgm:prSet presAssocID="{24C56B3F-D6F3-41FF-9972-BC303803AAA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60017292-8018-42E9-9BBD-0E9060C9E0B4}" type="pres">
      <dgm:prSet presAssocID="{24C56B3F-D6F3-41FF-9972-BC303803AAA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1592C40-8FEC-4F43-B606-60832F252D6F}" type="pres">
      <dgm:prSet presAssocID="{2C776888-CBF8-4130-B013-3FB6B75975F2}" presName="sibTrans" presStyleCnt="0"/>
      <dgm:spPr/>
    </dgm:pt>
    <dgm:pt modelId="{BA1C9B7F-7622-49DB-9486-213A7BC8C94B}" type="pres">
      <dgm:prSet presAssocID="{0599932E-24B7-4CD7-A4E4-B710B909CA0A}" presName="composite" presStyleCnt="0"/>
      <dgm:spPr/>
    </dgm:pt>
    <dgm:pt modelId="{932485D1-0B7D-4CCD-AEBA-35CB83F1E2E0}" type="pres">
      <dgm:prSet presAssocID="{0599932E-24B7-4CD7-A4E4-B710B909CA0A}" presName="bentUpArrow1" presStyleLbl="alignImgPlace1" presStyleIdx="1" presStyleCnt="4"/>
      <dgm:spPr/>
    </dgm:pt>
    <dgm:pt modelId="{BFB6B7E4-C27A-4603-894C-480F42989BF8}" type="pres">
      <dgm:prSet presAssocID="{0599932E-24B7-4CD7-A4E4-B710B909CA0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FF61BE0-8994-49BC-9525-4DA558422472}" type="pres">
      <dgm:prSet presAssocID="{0599932E-24B7-4CD7-A4E4-B710B909CA0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0DD8DB6-95B7-4639-A24E-F5F8F991E7CA}" type="pres">
      <dgm:prSet presAssocID="{D83F5741-735C-4FFA-9B38-591BFB2E3526}" presName="sibTrans" presStyleCnt="0"/>
      <dgm:spPr/>
    </dgm:pt>
    <dgm:pt modelId="{46527571-3A53-4B2A-A01A-B0DCC4226545}" type="pres">
      <dgm:prSet presAssocID="{5A36E9DC-07E6-4C97-83DF-B458599151CF}" presName="composite" presStyleCnt="0"/>
      <dgm:spPr/>
    </dgm:pt>
    <dgm:pt modelId="{534E92F7-11FC-41B8-8763-66F81B2AD5A5}" type="pres">
      <dgm:prSet presAssocID="{5A36E9DC-07E6-4C97-83DF-B458599151CF}" presName="bentUpArrow1" presStyleLbl="alignImgPlace1" presStyleIdx="2" presStyleCnt="4"/>
      <dgm:spPr/>
    </dgm:pt>
    <dgm:pt modelId="{0E869F30-96CF-475C-8B3A-C53490376374}" type="pres">
      <dgm:prSet presAssocID="{5A36E9DC-07E6-4C97-83DF-B458599151C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81510DFE-63B1-467E-AF93-F50553F4752B}" type="pres">
      <dgm:prSet presAssocID="{5A36E9DC-07E6-4C97-83DF-B458599151CF}" presName="ChildText" presStyleLbl="revTx" presStyleIdx="2" presStyleCnt="4" custScaleX="248290" custScaleY="179334" custLinFactX="100000" custLinFactY="50988" custLinFactNeighborX="152009" custLinFactNeighborY="100000">
        <dgm:presLayoutVars>
          <dgm:chMax val="0"/>
          <dgm:chPref val="0"/>
          <dgm:bulletEnabled val="1"/>
        </dgm:presLayoutVars>
      </dgm:prSet>
      <dgm:spPr/>
    </dgm:pt>
    <dgm:pt modelId="{4CF7E77F-4435-4CFE-8EF6-39E58949D5EE}" type="pres">
      <dgm:prSet presAssocID="{249D1B5B-8ADA-4BAB-8254-5F3B73EC23D9}" presName="sibTrans" presStyleCnt="0"/>
      <dgm:spPr/>
    </dgm:pt>
    <dgm:pt modelId="{6010B411-8939-43D8-A2D8-F69671943B15}" type="pres">
      <dgm:prSet presAssocID="{8E2FCFC8-562E-4A0D-939C-B04C0719937F}" presName="composite" presStyleCnt="0"/>
      <dgm:spPr/>
    </dgm:pt>
    <dgm:pt modelId="{06D6307E-094C-4FB4-97B5-9677F0E65BDF}" type="pres">
      <dgm:prSet presAssocID="{8E2FCFC8-562E-4A0D-939C-B04C0719937F}" presName="bentUpArrow1" presStyleLbl="alignImgPlace1" presStyleIdx="3" presStyleCnt="4"/>
      <dgm:spPr/>
    </dgm:pt>
    <dgm:pt modelId="{2A7B7691-D6BF-4798-B34B-F0DB7780A26E}" type="pres">
      <dgm:prSet presAssocID="{8E2FCFC8-562E-4A0D-939C-B04C0719937F}" presName="ParentText" presStyleLbl="node1" presStyleIdx="3" presStyleCnt="5" custScaleX="130273" custScaleY="120633">
        <dgm:presLayoutVars>
          <dgm:chMax val="1"/>
          <dgm:chPref val="1"/>
          <dgm:bulletEnabled val="1"/>
        </dgm:presLayoutVars>
      </dgm:prSet>
      <dgm:spPr/>
    </dgm:pt>
    <dgm:pt modelId="{6AD45838-5A39-4407-89BE-EF2BF3A6BB18}" type="pres">
      <dgm:prSet presAssocID="{8E2FCFC8-562E-4A0D-939C-B04C0719937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0874581-52D4-487B-B636-2A4ABC867979}" type="pres">
      <dgm:prSet presAssocID="{3061C64C-69BB-435A-A26B-F5E308A841EA}" presName="sibTrans" presStyleCnt="0"/>
      <dgm:spPr/>
    </dgm:pt>
    <dgm:pt modelId="{E311288B-C6D7-4DC5-A7C3-2CE9F8E4CCE1}" type="pres">
      <dgm:prSet presAssocID="{0557FADD-8231-4F02-B584-0C650744BE95}" presName="composite" presStyleCnt="0"/>
      <dgm:spPr/>
    </dgm:pt>
    <dgm:pt modelId="{C2ED6DCC-5029-42F0-91B8-6C6E65054B6E}" type="pres">
      <dgm:prSet presAssocID="{0557FADD-8231-4F02-B584-0C650744BE95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1C4C214-EE6E-4200-96B2-03F990E994D8}" type="presOf" srcId="{0599932E-24B7-4CD7-A4E4-B710B909CA0A}" destId="{BFB6B7E4-C27A-4603-894C-480F42989BF8}" srcOrd="0" destOrd="0" presId="urn:microsoft.com/office/officeart/2005/8/layout/StepDownProcess"/>
    <dgm:cxn modelId="{4DF5AB34-F4BB-44FD-A69E-AEEAFFD3BD5A}" srcId="{14F0A9B4-4158-4981-94F7-C1E91825DEB9}" destId="{8E2FCFC8-562E-4A0D-939C-B04C0719937F}" srcOrd="3" destOrd="0" parTransId="{E1BE2E36-FF19-405D-AD62-419BAEECEE25}" sibTransId="{3061C64C-69BB-435A-A26B-F5E308A841EA}"/>
    <dgm:cxn modelId="{D7D8F46F-3EDA-403B-B5BB-4B8F3A85DD86}" type="presOf" srcId="{14F0A9B4-4158-4981-94F7-C1E91825DEB9}" destId="{B71432F7-4E8E-44D8-A75B-17FE06D287B8}" srcOrd="0" destOrd="0" presId="urn:microsoft.com/office/officeart/2005/8/layout/StepDownProcess"/>
    <dgm:cxn modelId="{C579D197-CBFE-43F4-A070-03D95316157B}" srcId="{14F0A9B4-4158-4981-94F7-C1E91825DEB9}" destId="{5A36E9DC-07E6-4C97-83DF-B458599151CF}" srcOrd="2" destOrd="0" parTransId="{00C7408B-FD70-48F6-93ED-0F022371C577}" sibTransId="{249D1B5B-8ADA-4BAB-8254-5F3B73EC23D9}"/>
    <dgm:cxn modelId="{AE601D9B-F9C6-4C83-8168-92096475D07D}" type="presOf" srcId="{0557FADD-8231-4F02-B584-0C650744BE95}" destId="{C2ED6DCC-5029-42F0-91B8-6C6E65054B6E}" srcOrd="0" destOrd="0" presId="urn:microsoft.com/office/officeart/2005/8/layout/StepDownProcess"/>
    <dgm:cxn modelId="{2E2C74A6-E9FE-4233-AF52-74184F50E2DB}" srcId="{14F0A9B4-4158-4981-94F7-C1E91825DEB9}" destId="{24C56B3F-D6F3-41FF-9972-BC303803AAA4}" srcOrd="0" destOrd="0" parTransId="{314F9ECD-1E2D-45FB-9FEF-4F4A7025CED9}" sibTransId="{2C776888-CBF8-4130-B013-3FB6B75975F2}"/>
    <dgm:cxn modelId="{999354AC-52A3-4B3C-B76B-FED88DDCDC4A}" srcId="{14F0A9B4-4158-4981-94F7-C1E91825DEB9}" destId="{0557FADD-8231-4F02-B584-0C650744BE95}" srcOrd="4" destOrd="0" parTransId="{D738F381-43CD-4795-979F-DD20F40E11E8}" sibTransId="{3D499CEF-2B28-4930-81D3-3E95CDE66F08}"/>
    <dgm:cxn modelId="{C731EFB0-BFBA-4C60-891B-484724F9585D}" type="presOf" srcId="{24C56B3F-D6F3-41FF-9972-BC303803AAA4}" destId="{E8B693FF-4302-4394-9F37-37CA1798BEAC}" srcOrd="0" destOrd="0" presId="urn:microsoft.com/office/officeart/2005/8/layout/StepDownProcess"/>
    <dgm:cxn modelId="{A3F5BFE9-8940-4D9B-89DB-3D6A85180A9E}" type="presOf" srcId="{8E2FCFC8-562E-4A0D-939C-B04C0719937F}" destId="{2A7B7691-D6BF-4798-B34B-F0DB7780A26E}" srcOrd="0" destOrd="0" presId="urn:microsoft.com/office/officeart/2005/8/layout/StepDownProcess"/>
    <dgm:cxn modelId="{CDD3D8F1-959D-4B6E-B51C-3BCEEFAFBA49}" type="presOf" srcId="{5A36E9DC-07E6-4C97-83DF-B458599151CF}" destId="{0E869F30-96CF-475C-8B3A-C53490376374}" srcOrd="0" destOrd="0" presId="urn:microsoft.com/office/officeart/2005/8/layout/StepDownProcess"/>
    <dgm:cxn modelId="{2C5769FA-B69A-44E0-962F-B4F1EFEDAF0B}" srcId="{14F0A9B4-4158-4981-94F7-C1E91825DEB9}" destId="{0599932E-24B7-4CD7-A4E4-B710B909CA0A}" srcOrd="1" destOrd="0" parTransId="{6712C09A-414D-46E3-8212-1F8DC4EC4C3A}" sibTransId="{D83F5741-735C-4FFA-9B38-591BFB2E3526}"/>
    <dgm:cxn modelId="{E8B36FCE-1457-49D2-A9AD-BC726B339BE7}" type="presParOf" srcId="{B71432F7-4E8E-44D8-A75B-17FE06D287B8}" destId="{83CC5F5C-8266-415C-B001-9C59CD41DDDE}" srcOrd="0" destOrd="0" presId="urn:microsoft.com/office/officeart/2005/8/layout/StepDownProcess"/>
    <dgm:cxn modelId="{EDFF2B9D-0633-45D1-BFBD-1DCC03322BA3}" type="presParOf" srcId="{83CC5F5C-8266-415C-B001-9C59CD41DDDE}" destId="{B2B58CED-D5C2-48BC-8875-436DD4D8770B}" srcOrd="0" destOrd="0" presId="urn:microsoft.com/office/officeart/2005/8/layout/StepDownProcess"/>
    <dgm:cxn modelId="{4C58439C-5747-4A3F-9ADF-50019B57F31C}" type="presParOf" srcId="{83CC5F5C-8266-415C-B001-9C59CD41DDDE}" destId="{E8B693FF-4302-4394-9F37-37CA1798BEAC}" srcOrd="1" destOrd="0" presId="urn:microsoft.com/office/officeart/2005/8/layout/StepDownProcess"/>
    <dgm:cxn modelId="{34176EE3-88F1-4D8E-AD9F-529A28451DDD}" type="presParOf" srcId="{83CC5F5C-8266-415C-B001-9C59CD41DDDE}" destId="{60017292-8018-42E9-9BBD-0E9060C9E0B4}" srcOrd="2" destOrd="0" presId="urn:microsoft.com/office/officeart/2005/8/layout/StepDownProcess"/>
    <dgm:cxn modelId="{A1070347-3643-45E6-BA63-0E6F1503239D}" type="presParOf" srcId="{B71432F7-4E8E-44D8-A75B-17FE06D287B8}" destId="{A1592C40-8FEC-4F43-B606-60832F252D6F}" srcOrd="1" destOrd="0" presId="urn:microsoft.com/office/officeart/2005/8/layout/StepDownProcess"/>
    <dgm:cxn modelId="{4B76E85F-418B-42AC-A294-CC24D1E2C862}" type="presParOf" srcId="{B71432F7-4E8E-44D8-A75B-17FE06D287B8}" destId="{BA1C9B7F-7622-49DB-9486-213A7BC8C94B}" srcOrd="2" destOrd="0" presId="urn:microsoft.com/office/officeart/2005/8/layout/StepDownProcess"/>
    <dgm:cxn modelId="{549576CC-EB15-4F0F-9EA1-FCECCF72A214}" type="presParOf" srcId="{BA1C9B7F-7622-49DB-9486-213A7BC8C94B}" destId="{932485D1-0B7D-4CCD-AEBA-35CB83F1E2E0}" srcOrd="0" destOrd="0" presId="urn:microsoft.com/office/officeart/2005/8/layout/StepDownProcess"/>
    <dgm:cxn modelId="{05FA8ECA-7AD5-4EE8-98FD-62F737E1EB65}" type="presParOf" srcId="{BA1C9B7F-7622-49DB-9486-213A7BC8C94B}" destId="{BFB6B7E4-C27A-4603-894C-480F42989BF8}" srcOrd="1" destOrd="0" presId="urn:microsoft.com/office/officeart/2005/8/layout/StepDownProcess"/>
    <dgm:cxn modelId="{6500E8E7-7798-4F6F-B048-C9FB1A24D070}" type="presParOf" srcId="{BA1C9B7F-7622-49DB-9486-213A7BC8C94B}" destId="{AFF61BE0-8994-49BC-9525-4DA558422472}" srcOrd="2" destOrd="0" presId="urn:microsoft.com/office/officeart/2005/8/layout/StepDownProcess"/>
    <dgm:cxn modelId="{7554418C-DB22-4CB7-AD85-479BA46E56F8}" type="presParOf" srcId="{B71432F7-4E8E-44D8-A75B-17FE06D287B8}" destId="{F0DD8DB6-95B7-4639-A24E-F5F8F991E7CA}" srcOrd="3" destOrd="0" presId="urn:microsoft.com/office/officeart/2005/8/layout/StepDownProcess"/>
    <dgm:cxn modelId="{43D85B39-4D9B-4284-A933-5180EF6A40A1}" type="presParOf" srcId="{B71432F7-4E8E-44D8-A75B-17FE06D287B8}" destId="{46527571-3A53-4B2A-A01A-B0DCC4226545}" srcOrd="4" destOrd="0" presId="urn:microsoft.com/office/officeart/2005/8/layout/StepDownProcess"/>
    <dgm:cxn modelId="{FB713C47-2FAC-4704-BB0B-0771D4A875A1}" type="presParOf" srcId="{46527571-3A53-4B2A-A01A-B0DCC4226545}" destId="{534E92F7-11FC-41B8-8763-66F81B2AD5A5}" srcOrd="0" destOrd="0" presId="urn:microsoft.com/office/officeart/2005/8/layout/StepDownProcess"/>
    <dgm:cxn modelId="{A8B945EE-FBF1-42C7-AEDF-FDA7B540D32B}" type="presParOf" srcId="{46527571-3A53-4B2A-A01A-B0DCC4226545}" destId="{0E869F30-96CF-475C-8B3A-C53490376374}" srcOrd="1" destOrd="0" presId="urn:microsoft.com/office/officeart/2005/8/layout/StepDownProcess"/>
    <dgm:cxn modelId="{A73430D0-8E3D-47E4-899E-C1716A066FB1}" type="presParOf" srcId="{46527571-3A53-4B2A-A01A-B0DCC4226545}" destId="{81510DFE-63B1-467E-AF93-F50553F4752B}" srcOrd="2" destOrd="0" presId="urn:microsoft.com/office/officeart/2005/8/layout/StepDownProcess"/>
    <dgm:cxn modelId="{1D050B1B-7ED9-415B-82C1-8501E39A7175}" type="presParOf" srcId="{B71432F7-4E8E-44D8-A75B-17FE06D287B8}" destId="{4CF7E77F-4435-4CFE-8EF6-39E58949D5EE}" srcOrd="5" destOrd="0" presId="urn:microsoft.com/office/officeart/2005/8/layout/StepDownProcess"/>
    <dgm:cxn modelId="{DD867080-FE85-4747-A6C9-BBD3EBDE57AF}" type="presParOf" srcId="{B71432F7-4E8E-44D8-A75B-17FE06D287B8}" destId="{6010B411-8939-43D8-A2D8-F69671943B15}" srcOrd="6" destOrd="0" presId="urn:microsoft.com/office/officeart/2005/8/layout/StepDownProcess"/>
    <dgm:cxn modelId="{4980D2A6-100B-4C15-8A70-543A8A22A510}" type="presParOf" srcId="{6010B411-8939-43D8-A2D8-F69671943B15}" destId="{06D6307E-094C-4FB4-97B5-9677F0E65BDF}" srcOrd="0" destOrd="0" presId="urn:microsoft.com/office/officeart/2005/8/layout/StepDownProcess"/>
    <dgm:cxn modelId="{CEFD5106-D6FC-47B7-A4B7-DECFB170ABC5}" type="presParOf" srcId="{6010B411-8939-43D8-A2D8-F69671943B15}" destId="{2A7B7691-D6BF-4798-B34B-F0DB7780A26E}" srcOrd="1" destOrd="0" presId="urn:microsoft.com/office/officeart/2005/8/layout/StepDownProcess"/>
    <dgm:cxn modelId="{772BCFD6-F502-439F-B2BC-4436EE0AAC21}" type="presParOf" srcId="{6010B411-8939-43D8-A2D8-F69671943B15}" destId="{6AD45838-5A39-4407-89BE-EF2BF3A6BB18}" srcOrd="2" destOrd="0" presId="urn:microsoft.com/office/officeart/2005/8/layout/StepDownProcess"/>
    <dgm:cxn modelId="{278EB485-3715-4159-8EA8-08CF83AAC75D}" type="presParOf" srcId="{B71432F7-4E8E-44D8-A75B-17FE06D287B8}" destId="{80874581-52D4-487B-B636-2A4ABC867979}" srcOrd="7" destOrd="0" presId="urn:microsoft.com/office/officeart/2005/8/layout/StepDownProcess"/>
    <dgm:cxn modelId="{DC40BBE4-F7B7-4991-BDA9-3526418123AF}" type="presParOf" srcId="{B71432F7-4E8E-44D8-A75B-17FE06D287B8}" destId="{E311288B-C6D7-4DC5-A7C3-2CE9F8E4CCE1}" srcOrd="8" destOrd="0" presId="urn:microsoft.com/office/officeart/2005/8/layout/StepDownProcess"/>
    <dgm:cxn modelId="{9094D455-08C4-4530-BD46-4301805E8931}" type="presParOf" srcId="{E311288B-C6D7-4DC5-A7C3-2CE9F8E4CCE1}" destId="{C2ED6DCC-5029-42F0-91B8-6C6E65054B6E}" srcOrd="0" destOrd="0" presId="urn:microsoft.com/office/officeart/2005/8/layout/StepDown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0A9B4-4158-4981-94F7-C1E91825DEB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C56B3F-D6F3-41FF-9972-BC303803AAA4}">
      <dgm:prSet phldrT="[Metin]"/>
      <dgm:spPr/>
      <dgm:t>
        <a:bodyPr/>
        <a:lstStyle/>
        <a:p>
          <a:r>
            <a:rPr lang="tr-TR"/>
            <a:t>Tekrarlayan inflamasyon atakları (AFR)</a:t>
          </a:r>
        </a:p>
      </dgm:t>
    </dgm:pt>
    <dgm:pt modelId="{314F9ECD-1E2D-45FB-9FEF-4F4A7025CED9}" type="parTrans" cxnId="{2E2C74A6-E9FE-4233-AF52-74184F50E2DB}">
      <dgm:prSet/>
      <dgm:spPr/>
      <dgm:t>
        <a:bodyPr/>
        <a:lstStyle/>
        <a:p>
          <a:endParaRPr lang="tr-TR"/>
        </a:p>
      </dgm:t>
    </dgm:pt>
    <dgm:pt modelId="{2C776888-CBF8-4130-B013-3FB6B75975F2}" type="sibTrans" cxnId="{2E2C74A6-E9FE-4233-AF52-74184F50E2DB}">
      <dgm:prSet/>
      <dgm:spPr/>
      <dgm:t>
        <a:bodyPr/>
        <a:lstStyle/>
        <a:p>
          <a:endParaRPr lang="tr-TR"/>
        </a:p>
      </dgm:t>
    </dgm:pt>
    <dgm:pt modelId="{0599932E-24B7-4CD7-A4E4-B710B909CA0A}">
      <dgm:prSet phldrT="[Metin]"/>
      <dgm:spPr/>
      <dgm:t>
        <a:bodyPr/>
        <a:lstStyle/>
        <a:p>
          <a:r>
            <a:rPr lang="tr-TR"/>
            <a:t>PFAPA mı?</a:t>
          </a:r>
        </a:p>
      </dgm:t>
    </dgm:pt>
    <dgm:pt modelId="{6712C09A-414D-46E3-8212-1F8DC4EC4C3A}" type="parTrans" cxnId="{2C5769FA-B69A-44E0-962F-B4F1EFEDAF0B}">
      <dgm:prSet/>
      <dgm:spPr/>
      <dgm:t>
        <a:bodyPr/>
        <a:lstStyle/>
        <a:p>
          <a:endParaRPr lang="tr-TR"/>
        </a:p>
      </dgm:t>
    </dgm:pt>
    <dgm:pt modelId="{D83F5741-735C-4FFA-9B38-591BFB2E3526}" type="sibTrans" cxnId="{2C5769FA-B69A-44E0-962F-B4F1EFEDAF0B}">
      <dgm:prSet/>
      <dgm:spPr/>
      <dgm:t>
        <a:bodyPr/>
        <a:lstStyle/>
        <a:p>
          <a:endParaRPr lang="tr-TR"/>
        </a:p>
      </dgm:t>
    </dgm:pt>
    <dgm:pt modelId="{5A36E9DC-07E6-4C97-83DF-B458599151CF}">
      <dgm:prSet phldrT="[Metin]"/>
      <dgm:spPr/>
      <dgm:t>
        <a:bodyPr/>
        <a:lstStyle/>
        <a:p>
          <a:r>
            <a:rPr lang="tr-TR"/>
            <a:t>FMF mi?</a:t>
          </a:r>
        </a:p>
      </dgm:t>
    </dgm:pt>
    <dgm:pt modelId="{00C7408B-FD70-48F6-93ED-0F022371C577}" type="parTrans" cxnId="{C579D197-CBFE-43F4-A070-03D95316157B}">
      <dgm:prSet/>
      <dgm:spPr/>
      <dgm:t>
        <a:bodyPr/>
        <a:lstStyle/>
        <a:p>
          <a:endParaRPr lang="tr-TR"/>
        </a:p>
      </dgm:t>
    </dgm:pt>
    <dgm:pt modelId="{249D1B5B-8ADA-4BAB-8254-5F3B73EC23D9}" type="sibTrans" cxnId="{C579D197-CBFE-43F4-A070-03D95316157B}">
      <dgm:prSet/>
      <dgm:spPr/>
      <dgm:t>
        <a:bodyPr/>
        <a:lstStyle/>
        <a:p>
          <a:endParaRPr lang="tr-TR"/>
        </a:p>
      </dgm:t>
    </dgm:pt>
    <dgm:pt modelId="{8E2FCFC8-562E-4A0D-939C-B04C0719937F}">
      <dgm:prSet/>
      <dgm:spPr/>
      <dgm:t>
        <a:bodyPr/>
        <a:lstStyle/>
        <a:p>
          <a:r>
            <a:rPr lang="tr-TR"/>
            <a:t>IL-1 vs. tip 1 IFN</a:t>
          </a:r>
        </a:p>
      </dgm:t>
    </dgm:pt>
    <dgm:pt modelId="{E1BE2E36-FF19-405D-AD62-419BAEECEE25}" type="parTrans" cxnId="{4DF5AB34-F4BB-44FD-A69E-AEEAFFD3BD5A}">
      <dgm:prSet/>
      <dgm:spPr/>
      <dgm:t>
        <a:bodyPr/>
        <a:lstStyle/>
        <a:p>
          <a:endParaRPr lang="tr-TR"/>
        </a:p>
      </dgm:t>
    </dgm:pt>
    <dgm:pt modelId="{3061C64C-69BB-435A-A26B-F5E308A841EA}" type="sibTrans" cxnId="{4DF5AB34-F4BB-44FD-A69E-AEEAFFD3BD5A}">
      <dgm:prSet/>
      <dgm:spPr/>
      <dgm:t>
        <a:bodyPr/>
        <a:lstStyle/>
        <a:p>
          <a:endParaRPr lang="tr-TR"/>
        </a:p>
      </dgm:t>
    </dgm:pt>
    <dgm:pt modelId="{0557FADD-8231-4F02-B584-0C650744BE95}">
      <dgm:prSet/>
      <dgm:spPr/>
      <dgm:t>
        <a:bodyPr/>
        <a:lstStyle/>
        <a:p>
          <a:r>
            <a:rPr lang="tr-TR"/>
            <a:t>USAID</a:t>
          </a:r>
        </a:p>
      </dgm:t>
    </dgm:pt>
    <dgm:pt modelId="{D738F381-43CD-4795-979F-DD20F40E11E8}" type="parTrans" cxnId="{999354AC-52A3-4B3C-B76B-FED88DDCDC4A}">
      <dgm:prSet/>
      <dgm:spPr/>
      <dgm:t>
        <a:bodyPr/>
        <a:lstStyle/>
        <a:p>
          <a:endParaRPr lang="tr-TR"/>
        </a:p>
      </dgm:t>
    </dgm:pt>
    <dgm:pt modelId="{3D499CEF-2B28-4930-81D3-3E95CDE66F08}" type="sibTrans" cxnId="{999354AC-52A3-4B3C-B76B-FED88DDCDC4A}">
      <dgm:prSet/>
      <dgm:spPr/>
      <dgm:t>
        <a:bodyPr/>
        <a:lstStyle/>
        <a:p>
          <a:endParaRPr lang="tr-TR"/>
        </a:p>
      </dgm:t>
    </dgm:pt>
    <dgm:pt modelId="{B71432F7-4E8E-44D8-A75B-17FE06D287B8}" type="pres">
      <dgm:prSet presAssocID="{14F0A9B4-4158-4981-94F7-C1E91825DEB9}" presName="rootnode" presStyleCnt="0">
        <dgm:presLayoutVars>
          <dgm:chMax/>
          <dgm:chPref/>
          <dgm:dir/>
          <dgm:animLvl val="lvl"/>
        </dgm:presLayoutVars>
      </dgm:prSet>
      <dgm:spPr/>
    </dgm:pt>
    <dgm:pt modelId="{83CC5F5C-8266-415C-B001-9C59CD41DDDE}" type="pres">
      <dgm:prSet presAssocID="{24C56B3F-D6F3-41FF-9972-BC303803AAA4}" presName="composite" presStyleCnt="0"/>
      <dgm:spPr/>
    </dgm:pt>
    <dgm:pt modelId="{B2B58CED-D5C2-48BC-8875-436DD4D8770B}" type="pres">
      <dgm:prSet presAssocID="{24C56B3F-D6F3-41FF-9972-BC303803AAA4}" presName="bentUpArrow1" presStyleLbl="alignImgPlace1" presStyleIdx="0" presStyleCnt="4"/>
      <dgm:spPr/>
    </dgm:pt>
    <dgm:pt modelId="{E8B693FF-4302-4394-9F37-37CA1798BEAC}" type="pres">
      <dgm:prSet presAssocID="{24C56B3F-D6F3-41FF-9972-BC303803AAA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60017292-8018-42E9-9BBD-0E9060C9E0B4}" type="pres">
      <dgm:prSet presAssocID="{24C56B3F-D6F3-41FF-9972-BC303803AAA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1592C40-8FEC-4F43-B606-60832F252D6F}" type="pres">
      <dgm:prSet presAssocID="{2C776888-CBF8-4130-B013-3FB6B75975F2}" presName="sibTrans" presStyleCnt="0"/>
      <dgm:spPr/>
    </dgm:pt>
    <dgm:pt modelId="{BA1C9B7F-7622-49DB-9486-213A7BC8C94B}" type="pres">
      <dgm:prSet presAssocID="{0599932E-24B7-4CD7-A4E4-B710B909CA0A}" presName="composite" presStyleCnt="0"/>
      <dgm:spPr/>
    </dgm:pt>
    <dgm:pt modelId="{932485D1-0B7D-4CCD-AEBA-35CB83F1E2E0}" type="pres">
      <dgm:prSet presAssocID="{0599932E-24B7-4CD7-A4E4-B710B909CA0A}" presName="bentUpArrow1" presStyleLbl="alignImgPlace1" presStyleIdx="1" presStyleCnt="4"/>
      <dgm:spPr/>
    </dgm:pt>
    <dgm:pt modelId="{BFB6B7E4-C27A-4603-894C-480F42989BF8}" type="pres">
      <dgm:prSet presAssocID="{0599932E-24B7-4CD7-A4E4-B710B909CA0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FF61BE0-8994-49BC-9525-4DA558422472}" type="pres">
      <dgm:prSet presAssocID="{0599932E-24B7-4CD7-A4E4-B710B909CA0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0DD8DB6-95B7-4639-A24E-F5F8F991E7CA}" type="pres">
      <dgm:prSet presAssocID="{D83F5741-735C-4FFA-9B38-591BFB2E3526}" presName="sibTrans" presStyleCnt="0"/>
      <dgm:spPr/>
    </dgm:pt>
    <dgm:pt modelId="{46527571-3A53-4B2A-A01A-B0DCC4226545}" type="pres">
      <dgm:prSet presAssocID="{5A36E9DC-07E6-4C97-83DF-B458599151CF}" presName="composite" presStyleCnt="0"/>
      <dgm:spPr/>
    </dgm:pt>
    <dgm:pt modelId="{534E92F7-11FC-41B8-8763-66F81B2AD5A5}" type="pres">
      <dgm:prSet presAssocID="{5A36E9DC-07E6-4C97-83DF-B458599151CF}" presName="bentUpArrow1" presStyleLbl="alignImgPlace1" presStyleIdx="2" presStyleCnt="4"/>
      <dgm:spPr>
        <a:solidFill>
          <a:srgbClr val="FF0000"/>
        </a:solidFill>
      </dgm:spPr>
    </dgm:pt>
    <dgm:pt modelId="{0E869F30-96CF-475C-8B3A-C53490376374}" type="pres">
      <dgm:prSet presAssocID="{5A36E9DC-07E6-4C97-83DF-B458599151C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81510DFE-63B1-467E-AF93-F50553F4752B}" type="pres">
      <dgm:prSet presAssocID="{5A36E9DC-07E6-4C97-83DF-B458599151CF}" presName="ChildText" presStyleLbl="revTx" presStyleIdx="2" presStyleCnt="4" custScaleX="248290" custScaleY="179334" custLinFactX="100000" custLinFactY="50988" custLinFactNeighborX="152009" custLinFactNeighborY="100000">
        <dgm:presLayoutVars>
          <dgm:chMax val="0"/>
          <dgm:chPref val="0"/>
          <dgm:bulletEnabled val="1"/>
        </dgm:presLayoutVars>
      </dgm:prSet>
      <dgm:spPr/>
    </dgm:pt>
    <dgm:pt modelId="{4CF7E77F-4435-4CFE-8EF6-39E58949D5EE}" type="pres">
      <dgm:prSet presAssocID="{249D1B5B-8ADA-4BAB-8254-5F3B73EC23D9}" presName="sibTrans" presStyleCnt="0"/>
      <dgm:spPr/>
    </dgm:pt>
    <dgm:pt modelId="{6010B411-8939-43D8-A2D8-F69671943B15}" type="pres">
      <dgm:prSet presAssocID="{8E2FCFC8-562E-4A0D-939C-B04C0719937F}" presName="composite" presStyleCnt="0"/>
      <dgm:spPr/>
    </dgm:pt>
    <dgm:pt modelId="{06D6307E-094C-4FB4-97B5-9677F0E65BDF}" type="pres">
      <dgm:prSet presAssocID="{8E2FCFC8-562E-4A0D-939C-B04C0719937F}" presName="bentUpArrow1" presStyleLbl="alignImgPlace1" presStyleIdx="3" presStyleCnt="4"/>
      <dgm:spPr/>
    </dgm:pt>
    <dgm:pt modelId="{2A7B7691-D6BF-4798-B34B-F0DB7780A26E}" type="pres">
      <dgm:prSet presAssocID="{8E2FCFC8-562E-4A0D-939C-B04C0719937F}" presName="ParentText" presStyleLbl="node1" presStyleIdx="3" presStyleCnt="5" custScaleX="130273" custScaleY="120633">
        <dgm:presLayoutVars>
          <dgm:chMax val="1"/>
          <dgm:chPref val="1"/>
          <dgm:bulletEnabled val="1"/>
        </dgm:presLayoutVars>
      </dgm:prSet>
      <dgm:spPr/>
    </dgm:pt>
    <dgm:pt modelId="{6AD45838-5A39-4407-89BE-EF2BF3A6BB18}" type="pres">
      <dgm:prSet presAssocID="{8E2FCFC8-562E-4A0D-939C-B04C0719937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0874581-52D4-487B-B636-2A4ABC867979}" type="pres">
      <dgm:prSet presAssocID="{3061C64C-69BB-435A-A26B-F5E308A841EA}" presName="sibTrans" presStyleCnt="0"/>
      <dgm:spPr/>
    </dgm:pt>
    <dgm:pt modelId="{E311288B-C6D7-4DC5-A7C3-2CE9F8E4CCE1}" type="pres">
      <dgm:prSet presAssocID="{0557FADD-8231-4F02-B584-0C650744BE95}" presName="composite" presStyleCnt="0"/>
      <dgm:spPr/>
    </dgm:pt>
    <dgm:pt modelId="{C2ED6DCC-5029-42F0-91B8-6C6E65054B6E}" type="pres">
      <dgm:prSet presAssocID="{0557FADD-8231-4F02-B584-0C650744BE95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1C4C214-EE6E-4200-96B2-03F990E994D8}" type="presOf" srcId="{0599932E-24B7-4CD7-A4E4-B710B909CA0A}" destId="{BFB6B7E4-C27A-4603-894C-480F42989BF8}" srcOrd="0" destOrd="0" presId="urn:microsoft.com/office/officeart/2005/8/layout/StepDownProcess"/>
    <dgm:cxn modelId="{4DF5AB34-F4BB-44FD-A69E-AEEAFFD3BD5A}" srcId="{14F0A9B4-4158-4981-94F7-C1E91825DEB9}" destId="{8E2FCFC8-562E-4A0D-939C-B04C0719937F}" srcOrd="3" destOrd="0" parTransId="{E1BE2E36-FF19-405D-AD62-419BAEECEE25}" sibTransId="{3061C64C-69BB-435A-A26B-F5E308A841EA}"/>
    <dgm:cxn modelId="{D7D8F46F-3EDA-403B-B5BB-4B8F3A85DD86}" type="presOf" srcId="{14F0A9B4-4158-4981-94F7-C1E91825DEB9}" destId="{B71432F7-4E8E-44D8-A75B-17FE06D287B8}" srcOrd="0" destOrd="0" presId="urn:microsoft.com/office/officeart/2005/8/layout/StepDownProcess"/>
    <dgm:cxn modelId="{C579D197-CBFE-43F4-A070-03D95316157B}" srcId="{14F0A9B4-4158-4981-94F7-C1E91825DEB9}" destId="{5A36E9DC-07E6-4C97-83DF-B458599151CF}" srcOrd="2" destOrd="0" parTransId="{00C7408B-FD70-48F6-93ED-0F022371C577}" sibTransId="{249D1B5B-8ADA-4BAB-8254-5F3B73EC23D9}"/>
    <dgm:cxn modelId="{AE601D9B-F9C6-4C83-8168-92096475D07D}" type="presOf" srcId="{0557FADD-8231-4F02-B584-0C650744BE95}" destId="{C2ED6DCC-5029-42F0-91B8-6C6E65054B6E}" srcOrd="0" destOrd="0" presId="urn:microsoft.com/office/officeart/2005/8/layout/StepDownProcess"/>
    <dgm:cxn modelId="{2E2C74A6-E9FE-4233-AF52-74184F50E2DB}" srcId="{14F0A9B4-4158-4981-94F7-C1E91825DEB9}" destId="{24C56B3F-D6F3-41FF-9972-BC303803AAA4}" srcOrd="0" destOrd="0" parTransId="{314F9ECD-1E2D-45FB-9FEF-4F4A7025CED9}" sibTransId="{2C776888-CBF8-4130-B013-3FB6B75975F2}"/>
    <dgm:cxn modelId="{999354AC-52A3-4B3C-B76B-FED88DDCDC4A}" srcId="{14F0A9B4-4158-4981-94F7-C1E91825DEB9}" destId="{0557FADD-8231-4F02-B584-0C650744BE95}" srcOrd="4" destOrd="0" parTransId="{D738F381-43CD-4795-979F-DD20F40E11E8}" sibTransId="{3D499CEF-2B28-4930-81D3-3E95CDE66F08}"/>
    <dgm:cxn modelId="{C731EFB0-BFBA-4C60-891B-484724F9585D}" type="presOf" srcId="{24C56B3F-D6F3-41FF-9972-BC303803AAA4}" destId="{E8B693FF-4302-4394-9F37-37CA1798BEAC}" srcOrd="0" destOrd="0" presId="urn:microsoft.com/office/officeart/2005/8/layout/StepDownProcess"/>
    <dgm:cxn modelId="{A3F5BFE9-8940-4D9B-89DB-3D6A85180A9E}" type="presOf" srcId="{8E2FCFC8-562E-4A0D-939C-B04C0719937F}" destId="{2A7B7691-D6BF-4798-B34B-F0DB7780A26E}" srcOrd="0" destOrd="0" presId="urn:microsoft.com/office/officeart/2005/8/layout/StepDownProcess"/>
    <dgm:cxn modelId="{CDD3D8F1-959D-4B6E-B51C-3BCEEFAFBA49}" type="presOf" srcId="{5A36E9DC-07E6-4C97-83DF-B458599151CF}" destId="{0E869F30-96CF-475C-8B3A-C53490376374}" srcOrd="0" destOrd="0" presId="urn:microsoft.com/office/officeart/2005/8/layout/StepDownProcess"/>
    <dgm:cxn modelId="{2C5769FA-B69A-44E0-962F-B4F1EFEDAF0B}" srcId="{14F0A9B4-4158-4981-94F7-C1E91825DEB9}" destId="{0599932E-24B7-4CD7-A4E4-B710B909CA0A}" srcOrd="1" destOrd="0" parTransId="{6712C09A-414D-46E3-8212-1F8DC4EC4C3A}" sibTransId="{D83F5741-735C-4FFA-9B38-591BFB2E3526}"/>
    <dgm:cxn modelId="{E8B36FCE-1457-49D2-A9AD-BC726B339BE7}" type="presParOf" srcId="{B71432F7-4E8E-44D8-A75B-17FE06D287B8}" destId="{83CC5F5C-8266-415C-B001-9C59CD41DDDE}" srcOrd="0" destOrd="0" presId="urn:microsoft.com/office/officeart/2005/8/layout/StepDownProcess"/>
    <dgm:cxn modelId="{EDFF2B9D-0633-45D1-BFBD-1DCC03322BA3}" type="presParOf" srcId="{83CC5F5C-8266-415C-B001-9C59CD41DDDE}" destId="{B2B58CED-D5C2-48BC-8875-436DD4D8770B}" srcOrd="0" destOrd="0" presId="urn:microsoft.com/office/officeart/2005/8/layout/StepDownProcess"/>
    <dgm:cxn modelId="{4C58439C-5747-4A3F-9ADF-50019B57F31C}" type="presParOf" srcId="{83CC5F5C-8266-415C-B001-9C59CD41DDDE}" destId="{E8B693FF-4302-4394-9F37-37CA1798BEAC}" srcOrd="1" destOrd="0" presId="urn:microsoft.com/office/officeart/2005/8/layout/StepDownProcess"/>
    <dgm:cxn modelId="{34176EE3-88F1-4D8E-AD9F-529A28451DDD}" type="presParOf" srcId="{83CC5F5C-8266-415C-B001-9C59CD41DDDE}" destId="{60017292-8018-42E9-9BBD-0E9060C9E0B4}" srcOrd="2" destOrd="0" presId="urn:microsoft.com/office/officeart/2005/8/layout/StepDownProcess"/>
    <dgm:cxn modelId="{A1070347-3643-45E6-BA63-0E6F1503239D}" type="presParOf" srcId="{B71432F7-4E8E-44D8-A75B-17FE06D287B8}" destId="{A1592C40-8FEC-4F43-B606-60832F252D6F}" srcOrd="1" destOrd="0" presId="urn:microsoft.com/office/officeart/2005/8/layout/StepDownProcess"/>
    <dgm:cxn modelId="{4B76E85F-418B-42AC-A294-CC24D1E2C862}" type="presParOf" srcId="{B71432F7-4E8E-44D8-A75B-17FE06D287B8}" destId="{BA1C9B7F-7622-49DB-9486-213A7BC8C94B}" srcOrd="2" destOrd="0" presId="urn:microsoft.com/office/officeart/2005/8/layout/StepDownProcess"/>
    <dgm:cxn modelId="{549576CC-EB15-4F0F-9EA1-FCECCF72A214}" type="presParOf" srcId="{BA1C9B7F-7622-49DB-9486-213A7BC8C94B}" destId="{932485D1-0B7D-4CCD-AEBA-35CB83F1E2E0}" srcOrd="0" destOrd="0" presId="urn:microsoft.com/office/officeart/2005/8/layout/StepDownProcess"/>
    <dgm:cxn modelId="{05FA8ECA-7AD5-4EE8-98FD-62F737E1EB65}" type="presParOf" srcId="{BA1C9B7F-7622-49DB-9486-213A7BC8C94B}" destId="{BFB6B7E4-C27A-4603-894C-480F42989BF8}" srcOrd="1" destOrd="0" presId="urn:microsoft.com/office/officeart/2005/8/layout/StepDownProcess"/>
    <dgm:cxn modelId="{6500E8E7-7798-4F6F-B048-C9FB1A24D070}" type="presParOf" srcId="{BA1C9B7F-7622-49DB-9486-213A7BC8C94B}" destId="{AFF61BE0-8994-49BC-9525-4DA558422472}" srcOrd="2" destOrd="0" presId="urn:microsoft.com/office/officeart/2005/8/layout/StepDownProcess"/>
    <dgm:cxn modelId="{7554418C-DB22-4CB7-AD85-479BA46E56F8}" type="presParOf" srcId="{B71432F7-4E8E-44D8-A75B-17FE06D287B8}" destId="{F0DD8DB6-95B7-4639-A24E-F5F8F991E7CA}" srcOrd="3" destOrd="0" presId="urn:microsoft.com/office/officeart/2005/8/layout/StepDownProcess"/>
    <dgm:cxn modelId="{43D85B39-4D9B-4284-A933-5180EF6A40A1}" type="presParOf" srcId="{B71432F7-4E8E-44D8-A75B-17FE06D287B8}" destId="{46527571-3A53-4B2A-A01A-B0DCC4226545}" srcOrd="4" destOrd="0" presId="urn:microsoft.com/office/officeart/2005/8/layout/StepDownProcess"/>
    <dgm:cxn modelId="{FB713C47-2FAC-4704-BB0B-0771D4A875A1}" type="presParOf" srcId="{46527571-3A53-4B2A-A01A-B0DCC4226545}" destId="{534E92F7-11FC-41B8-8763-66F81B2AD5A5}" srcOrd="0" destOrd="0" presId="urn:microsoft.com/office/officeart/2005/8/layout/StepDownProcess"/>
    <dgm:cxn modelId="{A8B945EE-FBF1-42C7-AEDF-FDA7B540D32B}" type="presParOf" srcId="{46527571-3A53-4B2A-A01A-B0DCC4226545}" destId="{0E869F30-96CF-475C-8B3A-C53490376374}" srcOrd="1" destOrd="0" presId="urn:microsoft.com/office/officeart/2005/8/layout/StepDownProcess"/>
    <dgm:cxn modelId="{A73430D0-8E3D-47E4-899E-C1716A066FB1}" type="presParOf" srcId="{46527571-3A53-4B2A-A01A-B0DCC4226545}" destId="{81510DFE-63B1-467E-AF93-F50553F4752B}" srcOrd="2" destOrd="0" presId="urn:microsoft.com/office/officeart/2005/8/layout/StepDownProcess"/>
    <dgm:cxn modelId="{1D050B1B-7ED9-415B-82C1-8501E39A7175}" type="presParOf" srcId="{B71432F7-4E8E-44D8-A75B-17FE06D287B8}" destId="{4CF7E77F-4435-4CFE-8EF6-39E58949D5EE}" srcOrd="5" destOrd="0" presId="urn:microsoft.com/office/officeart/2005/8/layout/StepDownProcess"/>
    <dgm:cxn modelId="{DD867080-FE85-4747-A6C9-BBD3EBDE57AF}" type="presParOf" srcId="{B71432F7-4E8E-44D8-A75B-17FE06D287B8}" destId="{6010B411-8939-43D8-A2D8-F69671943B15}" srcOrd="6" destOrd="0" presId="urn:microsoft.com/office/officeart/2005/8/layout/StepDownProcess"/>
    <dgm:cxn modelId="{4980D2A6-100B-4C15-8A70-543A8A22A510}" type="presParOf" srcId="{6010B411-8939-43D8-A2D8-F69671943B15}" destId="{06D6307E-094C-4FB4-97B5-9677F0E65BDF}" srcOrd="0" destOrd="0" presId="urn:microsoft.com/office/officeart/2005/8/layout/StepDownProcess"/>
    <dgm:cxn modelId="{CEFD5106-D6FC-47B7-A4B7-DECFB170ABC5}" type="presParOf" srcId="{6010B411-8939-43D8-A2D8-F69671943B15}" destId="{2A7B7691-D6BF-4798-B34B-F0DB7780A26E}" srcOrd="1" destOrd="0" presId="urn:microsoft.com/office/officeart/2005/8/layout/StepDownProcess"/>
    <dgm:cxn modelId="{772BCFD6-F502-439F-B2BC-4436EE0AAC21}" type="presParOf" srcId="{6010B411-8939-43D8-A2D8-F69671943B15}" destId="{6AD45838-5A39-4407-89BE-EF2BF3A6BB18}" srcOrd="2" destOrd="0" presId="urn:microsoft.com/office/officeart/2005/8/layout/StepDownProcess"/>
    <dgm:cxn modelId="{278EB485-3715-4159-8EA8-08CF83AAC75D}" type="presParOf" srcId="{B71432F7-4E8E-44D8-A75B-17FE06D287B8}" destId="{80874581-52D4-487B-B636-2A4ABC867979}" srcOrd="7" destOrd="0" presId="urn:microsoft.com/office/officeart/2005/8/layout/StepDownProcess"/>
    <dgm:cxn modelId="{DC40BBE4-F7B7-4991-BDA9-3526418123AF}" type="presParOf" srcId="{B71432F7-4E8E-44D8-A75B-17FE06D287B8}" destId="{E311288B-C6D7-4DC5-A7C3-2CE9F8E4CCE1}" srcOrd="8" destOrd="0" presId="urn:microsoft.com/office/officeart/2005/8/layout/StepDownProcess"/>
    <dgm:cxn modelId="{9094D455-08C4-4530-BD46-4301805E8931}" type="presParOf" srcId="{E311288B-C6D7-4DC5-A7C3-2CE9F8E4CCE1}" destId="{C2ED6DCC-5029-42F0-91B8-6C6E65054B6E}" srcOrd="0" destOrd="0" presId="urn:microsoft.com/office/officeart/2005/8/layout/StepDown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0A9B4-4158-4981-94F7-C1E91825DEB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C56B3F-D6F3-41FF-9972-BC303803AAA4}">
      <dgm:prSet phldrT="[Metin]"/>
      <dgm:spPr/>
      <dgm:t>
        <a:bodyPr/>
        <a:lstStyle/>
        <a:p>
          <a:r>
            <a:rPr lang="tr-TR"/>
            <a:t>Tekrarlayan inflamasyon atakları (AFR)</a:t>
          </a:r>
        </a:p>
      </dgm:t>
    </dgm:pt>
    <dgm:pt modelId="{314F9ECD-1E2D-45FB-9FEF-4F4A7025CED9}" type="parTrans" cxnId="{2E2C74A6-E9FE-4233-AF52-74184F50E2DB}">
      <dgm:prSet/>
      <dgm:spPr/>
      <dgm:t>
        <a:bodyPr/>
        <a:lstStyle/>
        <a:p>
          <a:endParaRPr lang="tr-TR"/>
        </a:p>
      </dgm:t>
    </dgm:pt>
    <dgm:pt modelId="{2C776888-CBF8-4130-B013-3FB6B75975F2}" type="sibTrans" cxnId="{2E2C74A6-E9FE-4233-AF52-74184F50E2DB}">
      <dgm:prSet/>
      <dgm:spPr/>
      <dgm:t>
        <a:bodyPr/>
        <a:lstStyle/>
        <a:p>
          <a:endParaRPr lang="tr-TR"/>
        </a:p>
      </dgm:t>
    </dgm:pt>
    <dgm:pt modelId="{0599932E-24B7-4CD7-A4E4-B710B909CA0A}">
      <dgm:prSet phldrT="[Metin]"/>
      <dgm:spPr/>
      <dgm:t>
        <a:bodyPr/>
        <a:lstStyle/>
        <a:p>
          <a:r>
            <a:rPr lang="tr-TR"/>
            <a:t>PFAPA mı?</a:t>
          </a:r>
        </a:p>
      </dgm:t>
    </dgm:pt>
    <dgm:pt modelId="{6712C09A-414D-46E3-8212-1F8DC4EC4C3A}" type="parTrans" cxnId="{2C5769FA-B69A-44E0-962F-B4F1EFEDAF0B}">
      <dgm:prSet/>
      <dgm:spPr/>
      <dgm:t>
        <a:bodyPr/>
        <a:lstStyle/>
        <a:p>
          <a:endParaRPr lang="tr-TR"/>
        </a:p>
      </dgm:t>
    </dgm:pt>
    <dgm:pt modelId="{D83F5741-735C-4FFA-9B38-591BFB2E3526}" type="sibTrans" cxnId="{2C5769FA-B69A-44E0-962F-B4F1EFEDAF0B}">
      <dgm:prSet/>
      <dgm:spPr/>
      <dgm:t>
        <a:bodyPr/>
        <a:lstStyle/>
        <a:p>
          <a:endParaRPr lang="tr-TR"/>
        </a:p>
      </dgm:t>
    </dgm:pt>
    <dgm:pt modelId="{5A36E9DC-07E6-4C97-83DF-B458599151CF}">
      <dgm:prSet phldrT="[Metin]"/>
      <dgm:spPr/>
      <dgm:t>
        <a:bodyPr/>
        <a:lstStyle/>
        <a:p>
          <a:r>
            <a:rPr lang="tr-TR"/>
            <a:t>FMF mi?</a:t>
          </a:r>
        </a:p>
      </dgm:t>
    </dgm:pt>
    <dgm:pt modelId="{00C7408B-FD70-48F6-93ED-0F022371C577}" type="parTrans" cxnId="{C579D197-CBFE-43F4-A070-03D95316157B}">
      <dgm:prSet/>
      <dgm:spPr/>
      <dgm:t>
        <a:bodyPr/>
        <a:lstStyle/>
        <a:p>
          <a:endParaRPr lang="tr-TR"/>
        </a:p>
      </dgm:t>
    </dgm:pt>
    <dgm:pt modelId="{249D1B5B-8ADA-4BAB-8254-5F3B73EC23D9}" type="sibTrans" cxnId="{C579D197-CBFE-43F4-A070-03D95316157B}">
      <dgm:prSet/>
      <dgm:spPr/>
      <dgm:t>
        <a:bodyPr/>
        <a:lstStyle/>
        <a:p>
          <a:endParaRPr lang="tr-TR"/>
        </a:p>
      </dgm:t>
    </dgm:pt>
    <dgm:pt modelId="{8E2FCFC8-562E-4A0D-939C-B04C0719937F}">
      <dgm:prSet/>
      <dgm:spPr/>
      <dgm:t>
        <a:bodyPr/>
        <a:lstStyle/>
        <a:p>
          <a:r>
            <a:rPr lang="tr-TR"/>
            <a:t>IL-1 vs. tip 1 IFN</a:t>
          </a:r>
        </a:p>
      </dgm:t>
    </dgm:pt>
    <dgm:pt modelId="{E1BE2E36-FF19-405D-AD62-419BAEECEE25}" type="parTrans" cxnId="{4DF5AB34-F4BB-44FD-A69E-AEEAFFD3BD5A}">
      <dgm:prSet/>
      <dgm:spPr/>
      <dgm:t>
        <a:bodyPr/>
        <a:lstStyle/>
        <a:p>
          <a:endParaRPr lang="tr-TR"/>
        </a:p>
      </dgm:t>
    </dgm:pt>
    <dgm:pt modelId="{3061C64C-69BB-435A-A26B-F5E308A841EA}" type="sibTrans" cxnId="{4DF5AB34-F4BB-44FD-A69E-AEEAFFD3BD5A}">
      <dgm:prSet/>
      <dgm:spPr/>
      <dgm:t>
        <a:bodyPr/>
        <a:lstStyle/>
        <a:p>
          <a:endParaRPr lang="tr-TR"/>
        </a:p>
      </dgm:t>
    </dgm:pt>
    <dgm:pt modelId="{0557FADD-8231-4F02-B584-0C650744BE95}">
      <dgm:prSet/>
      <dgm:spPr/>
      <dgm:t>
        <a:bodyPr/>
        <a:lstStyle/>
        <a:p>
          <a:r>
            <a:rPr lang="tr-TR"/>
            <a:t>USAID</a:t>
          </a:r>
        </a:p>
      </dgm:t>
    </dgm:pt>
    <dgm:pt modelId="{D738F381-43CD-4795-979F-DD20F40E11E8}" type="parTrans" cxnId="{999354AC-52A3-4B3C-B76B-FED88DDCDC4A}">
      <dgm:prSet/>
      <dgm:spPr/>
      <dgm:t>
        <a:bodyPr/>
        <a:lstStyle/>
        <a:p>
          <a:endParaRPr lang="tr-TR"/>
        </a:p>
      </dgm:t>
    </dgm:pt>
    <dgm:pt modelId="{3D499CEF-2B28-4930-81D3-3E95CDE66F08}" type="sibTrans" cxnId="{999354AC-52A3-4B3C-B76B-FED88DDCDC4A}">
      <dgm:prSet/>
      <dgm:spPr/>
      <dgm:t>
        <a:bodyPr/>
        <a:lstStyle/>
        <a:p>
          <a:endParaRPr lang="tr-TR"/>
        </a:p>
      </dgm:t>
    </dgm:pt>
    <dgm:pt modelId="{B71432F7-4E8E-44D8-A75B-17FE06D287B8}" type="pres">
      <dgm:prSet presAssocID="{14F0A9B4-4158-4981-94F7-C1E91825DEB9}" presName="rootnode" presStyleCnt="0">
        <dgm:presLayoutVars>
          <dgm:chMax/>
          <dgm:chPref/>
          <dgm:dir/>
          <dgm:animLvl val="lvl"/>
        </dgm:presLayoutVars>
      </dgm:prSet>
      <dgm:spPr/>
    </dgm:pt>
    <dgm:pt modelId="{83CC5F5C-8266-415C-B001-9C59CD41DDDE}" type="pres">
      <dgm:prSet presAssocID="{24C56B3F-D6F3-41FF-9972-BC303803AAA4}" presName="composite" presStyleCnt="0"/>
      <dgm:spPr/>
    </dgm:pt>
    <dgm:pt modelId="{B2B58CED-D5C2-48BC-8875-436DD4D8770B}" type="pres">
      <dgm:prSet presAssocID="{24C56B3F-D6F3-41FF-9972-BC303803AAA4}" presName="bentUpArrow1" presStyleLbl="alignImgPlace1" presStyleIdx="0" presStyleCnt="4"/>
      <dgm:spPr/>
    </dgm:pt>
    <dgm:pt modelId="{E8B693FF-4302-4394-9F37-37CA1798BEAC}" type="pres">
      <dgm:prSet presAssocID="{24C56B3F-D6F3-41FF-9972-BC303803AAA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60017292-8018-42E9-9BBD-0E9060C9E0B4}" type="pres">
      <dgm:prSet presAssocID="{24C56B3F-D6F3-41FF-9972-BC303803AAA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1592C40-8FEC-4F43-B606-60832F252D6F}" type="pres">
      <dgm:prSet presAssocID="{2C776888-CBF8-4130-B013-3FB6B75975F2}" presName="sibTrans" presStyleCnt="0"/>
      <dgm:spPr/>
    </dgm:pt>
    <dgm:pt modelId="{BA1C9B7F-7622-49DB-9486-213A7BC8C94B}" type="pres">
      <dgm:prSet presAssocID="{0599932E-24B7-4CD7-A4E4-B710B909CA0A}" presName="composite" presStyleCnt="0"/>
      <dgm:spPr/>
    </dgm:pt>
    <dgm:pt modelId="{932485D1-0B7D-4CCD-AEBA-35CB83F1E2E0}" type="pres">
      <dgm:prSet presAssocID="{0599932E-24B7-4CD7-A4E4-B710B909CA0A}" presName="bentUpArrow1" presStyleLbl="alignImgPlace1" presStyleIdx="1" presStyleCnt="4"/>
      <dgm:spPr/>
    </dgm:pt>
    <dgm:pt modelId="{BFB6B7E4-C27A-4603-894C-480F42989BF8}" type="pres">
      <dgm:prSet presAssocID="{0599932E-24B7-4CD7-A4E4-B710B909CA0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FF61BE0-8994-49BC-9525-4DA558422472}" type="pres">
      <dgm:prSet presAssocID="{0599932E-24B7-4CD7-A4E4-B710B909CA0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0DD8DB6-95B7-4639-A24E-F5F8F991E7CA}" type="pres">
      <dgm:prSet presAssocID="{D83F5741-735C-4FFA-9B38-591BFB2E3526}" presName="sibTrans" presStyleCnt="0"/>
      <dgm:spPr/>
    </dgm:pt>
    <dgm:pt modelId="{46527571-3A53-4B2A-A01A-B0DCC4226545}" type="pres">
      <dgm:prSet presAssocID="{5A36E9DC-07E6-4C97-83DF-B458599151CF}" presName="composite" presStyleCnt="0"/>
      <dgm:spPr/>
    </dgm:pt>
    <dgm:pt modelId="{534E92F7-11FC-41B8-8763-66F81B2AD5A5}" type="pres">
      <dgm:prSet presAssocID="{5A36E9DC-07E6-4C97-83DF-B458599151CF}" presName="bentUpArrow1" presStyleLbl="alignImgPlace1" presStyleIdx="2" presStyleCnt="4"/>
      <dgm:spPr/>
    </dgm:pt>
    <dgm:pt modelId="{0E869F30-96CF-475C-8B3A-C53490376374}" type="pres">
      <dgm:prSet presAssocID="{5A36E9DC-07E6-4C97-83DF-B458599151C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81510DFE-63B1-467E-AF93-F50553F4752B}" type="pres">
      <dgm:prSet presAssocID="{5A36E9DC-07E6-4C97-83DF-B458599151CF}" presName="ChildText" presStyleLbl="revTx" presStyleIdx="2" presStyleCnt="4" custScaleX="248290" custScaleY="179334" custLinFactX="100000" custLinFactY="50988" custLinFactNeighborX="152009" custLinFactNeighborY="100000">
        <dgm:presLayoutVars>
          <dgm:chMax val="0"/>
          <dgm:chPref val="0"/>
          <dgm:bulletEnabled val="1"/>
        </dgm:presLayoutVars>
      </dgm:prSet>
      <dgm:spPr/>
    </dgm:pt>
    <dgm:pt modelId="{4CF7E77F-4435-4CFE-8EF6-39E58949D5EE}" type="pres">
      <dgm:prSet presAssocID="{249D1B5B-8ADA-4BAB-8254-5F3B73EC23D9}" presName="sibTrans" presStyleCnt="0"/>
      <dgm:spPr/>
    </dgm:pt>
    <dgm:pt modelId="{6010B411-8939-43D8-A2D8-F69671943B15}" type="pres">
      <dgm:prSet presAssocID="{8E2FCFC8-562E-4A0D-939C-B04C0719937F}" presName="composite" presStyleCnt="0"/>
      <dgm:spPr/>
    </dgm:pt>
    <dgm:pt modelId="{06D6307E-094C-4FB4-97B5-9677F0E65BDF}" type="pres">
      <dgm:prSet presAssocID="{8E2FCFC8-562E-4A0D-939C-B04C0719937F}" presName="bentUpArrow1" presStyleLbl="alignImgPlace1" presStyleIdx="3" presStyleCnt="4"/>
      <dgm:spPr/>
    </dgm:pt>
    <dgm:pt modelId="{2A7B7691-D6BF-4798-B34B-F0DB7780A26E}" type="pres">
      <dgm:prSet presAssocID="{8E2FCFC8-562E-4A0D-939C-B04C0719937F}" presName="ParentText" presStyleLbl="node1" presStyleIdx="3" presStyleCnt="5" custScaleX="130273" custScaleY="120633">
        <dgm:presLayoutVars>
          <dgm:chMax val="1"/>
          <dgm:chPref val="1"/>
          <dgm:bulletEnabled val="1"/>
        </dgm:presLayoutVars>
      </dgm:prSet>
      <dgm:spPr/>
    </dgm:pt>
    <dgm:pt modelId="{6AD45838-5A39-4407-89BE-EF2BF3A6BB18}" type="pres">
      <dgm:prSet presAssocID="{8E2FCFC8-562E-4A0D-939C-B04C0719937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0874581-52D4-487B-B636-2A4ABC867979}" type="pres">
      <dgm:prSet presAssocID="{3061C64C-69BB-435A-A26B-F5E308A841EA}" presName="sibTrans" presStyleCnt="0"/>
      <dgm:spPr/>
    </dgm:pt>
    <dgm:pt modelId="{E311288B-C6D7-4DC5-A7C3-2CE9F8E4CCE1}" type="pres">
      <dgm:prSet presAssocID="{0557FADD-8231-4F02-B584-0C650744BE95}" presName="composite" presStyleCnt="0"/>
      <dgm:spPr/>
    </dgm:pt>
    <dgm:pt modelId="{C2ED6DCC-5029-42F0-91B8-6C6E65054B6E}" type="pres">
      <dgm:prSet presAssocID="{0557FADD-8231-4F02-B584-0C650744BE95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1C4C214-EE6E-4200-96B2-03F990E994D8}" type="presOf" srcId="{0599932E-24B7-4CD7-A4E4-B710B909CA0A}" destId="{BFB6B7E4-C27A-4603-894C-480F42989BF8}" srcOrd="0" destOrd="0" presId="urn:microsoft.com/office/officeart/2005/8/layout/StepDownProcess"/>
    <dgm:cxn modelId="{4DF5AB34-F4BB-44FD-A69E-AEEAFFD3BD5A}" srcId="{14F0A9B4-4158-4981-94F7-C1E91825DEB9}" destId="{8E2FCFC8-562E-4A0D-939C-B04C0719937F}" srcOrd="3" destOrd="0" parTransId="{E1BE2E36-FF19-405D-AD62-419BAEECEE25}" sibTransId="{3061C64C-69BB-435A-A26B-F5E308A841EA}"/>
    <dgm:cxn modelId="{D7D8F46F-3EDA-403B-B5BB-4B8F3A85DD86}" type="presOf" srcId="{14F0A9B4-4158-4981-94F7-C1E91825DEB9}" destId="{B71432F7-4E8E-44D8-A75B-17FE06D287B8}" srcOrd="0" destOrd="0" presId="urn:microsoft.com/office/officeart/2005/8/layout/StepDownProcess"/>
    <dgm:cxn modelId="{C579D197-CBFE-43F4-A070-03D95316157B}" srcId="{14F0A9B4-4158-4981-94F7-C1E91825DEB9}" destId="{5A36E9DC-07E6-4C97-83DF-B458599151CF}" srcOrd="2" destOrd="0" parTransId="{00C7408B-FD70-48F6-93ED-0F022371C577}" sibTransId="{249D1B5B-8ADA-4BAB-8254-5F3B73EC23D9}"/>
    <dgm:cxn modelId="{AE601D9B-F9C6-4C83-8168-92096475D07D}" type="presOf" srcId="{0557FADD-8231-4F02-B584-0C650744BE95}" destId="{C2ED6DCC-5029-42F0-91B8-6C6E65054B6E}" srcOrd="0" destOrd="0" presId="urn:microsoft.com/office/officeart/2005/8/layout/StepDownProcess"/>
    <dgm:cxn modelId="{2E2C74A6-E9FE-4233-AF52-74184F50E2DB}" srcId="{14F0A9B4-4158-4981-94F7-C1E91825DEB9}" destId="{24C56B3F-D6F3-41FF-9972-BC303803AAA4}" srcOrd="0" destOrd="0" parTransId="{314F9ECD-1E2D-45FB-9FEF-4F4A7025CED9}" sibTransId="{2C776888-CBF8-4130-B013-3FB6B75975F2}"/>
    <dgm:cxn modelId="{999354AC-52A3-4B3C-B76B-FED88DDCDC4A}" srcId="{14F0A9B4-4158-4981-94F7-C1E91825DEB9}" destId="{0557FADD-8231-4F02-B584-0C650744BE95}" srcOrd="4" destOrd="0" parTransId="{D738F381-43CD-4795-979F-DD20F40E11E8}" sibTransId="{3D499CEF-2B28-4930-81D3-3E95CDE66F08}"/>
    <dgm:cxn modelId="{C731EFB0-BFBA-4C60-891B-484724F9585D}" type="presOf" srcId="{24C56B3F-D6F3-41FF-9972-BC303803AAA4}" destId="{E8B693FF-4302-4394-9F37-37CA1798BEAC}" srcOrd="0" destOrd="0" presId="urn:microsoft.com/office/officeart/2005/8/layout/StepDownProcess"/>
    <dgm:cxn modelId="{A3F5BFE9-8940-4D9B-89DB-3D6A85180A9E}" type="presOf" srcId="{8E2FCFC8-562E-4A0D-939C-B04C0719937F}" destId="{2A7B7691-D6BF-4798-B34B-F0DB7780A26E}" srcOrd="0" destOrd="0" presId="urn:microsoft.com/office/officeart/2005/8/layout/StepDownProcess"/>
    <dgm:cxn modelId="{CDD3D8F1-959D-4B6E-B51C-3BCEEFAFBA49}" type="presOf" srcId="{5A36E9DC-07E6-4C97-83DF-B458599151CF}" destId="{0E869F30-96CF-475C-8B3A-C53490376374}" srcOrd="0" destOrd="0" presId="urn:microsoft.com/office/officeart/2005/8/layout/StepDownProcess"/>
    <dgm:cxn modelId="{2C5769FA-B69A-44E0-962F-B4F1EFEDAF0B}" srcId="{14F0A9B4-4158-4981-94F7-C1E91825DEB9}" destId="{0599932E-24B7-4CD7-A4E4-B710B909CA0A}" srcOrd="1" destOrd="0" parTransId="{6712C09A-414D-46E3-8212-1F8DC4EC4C3A}" sibTransId="{D83F5741-735C-4FFA-9B38-591BFB2E3526}"/>
    <dgm:cxn modelId="{E8B36FCE-1457-49D2-A9AD-BC726B339BE7}" type="presParOf" srcId="{B71432F7-4E8E-44D8-A75B-17FE06D287B8}" destId="{83CC5F5C-8266-415C-B001-9C59CD41DDDE}" srcOrd="0" destOrd="0" presId="urn:microsoft.com/office/officeart/2005/8/layout/StepDownProcess"/>
    <dgm:cxn modelId="{EDFF2B9D-0633-45D1-BFBD-1DCC03322BA3}" type="presParOf" srcId="{83CC5F5C-8266-415C-B001-9C59CD41DDDE}" destId="{B2B58CED-D5C2-48BC-8875-436DD4D8770B}" srcOrd="0" destOrd="0" presId="urn:microsoft.com/office/officeart/2005/8/layout/StepDownProcess"/>
    <dgm:cxn modelId="{4C58439C-5747-4A3F-9ADF-50019B57F31C}" type="presParOf" srcId="{83CC5F5C-8266-415C-B001-9C59CD41DDDE}" destId="{E8B693FF-4302-4394-9F37-37CA1798BEAC}" srcOrd="1" destOrd="0" presId="urn:microsoft.com/office/officeart/2005/8/layout/StepDownProcess"/>
    <dgm:cxn modelId="{34176EE3-88F1-4D8E-AD9F-529A28451DDD}" type="presParOf" srcId="{83CC5F5C-8266-415C-B001-9C59CD41DDDE}" destId="{60017292-8018-42E9-9BBD-0E9060C9E0B4}" srcOrd="2" destOrd="0" presId="urn:microsoft.com/office/officeart/2005/8/layout/StepDownProcess"/>
    <dgm:cxn modelId="{A1070347-3643-45E6-BA63-0E6F1503239D}" type="presParOf" srcId="{B71432F7-4E8E-44D8-A75B-17FE06D287B8}" destId="{A1592C40-8FEC-4F43-B606-60832F252D6F}" srcOrd="1" destOrd="0" presId="urn:microsoft.com/office/officeart/2005/8/layout/StepDownProcess"/>
    <dgm:cxn modelId="{4B76E85F-418B-42AC-A294-CC24D1E2C862}" type="presParOf" srcId="{B71432F7-4E8E-44D8-A75B-17FE06D287B8}" destId="{BA1C9B7F-7622-49DB-9486-213A7BC8C94B}" srcOrd="2" destOrd="0" presId="urn:microsoft.com/office/officeart/2005/8/layout/StepDownProcess"/>
    <dgm:cxn modelId="{549576CC-EB15-4F0F-9EA1-FCECCF72A214}" type="presParOf" srcId="{BA1C9B7F-7622-49DB-9486-213A7BC8C94B}" destId="{932485D1-0B7D-4CCD-AEBA-35CB83F1E2E0}" srcOrd="0" destOrd="0" presId="urn:microsoft.com/office/officeart/2005/8/layout/StepDownProcess"/>
    <dgm:cxn modelId="{05FA8ECA-7AD5-4EE8-98FD-62F737E1EB65}" type="presParOf" srcId="{BA1C9B7F-7622-49DB-9486-213A7BC8C94B}" destId="{BFB6B7E4-C27A-4603-894C-480F42989BF8}" srcOrd="1" destOrd="0" presId="urn:microsoft.com/office/officeart/2005/8/layout/StepDownProcess"/>
    <dgm:cxn modelId="{6500E8E7-7798-4F6F-B048-C9FB1A24D070}" type="presParOf" srcId="{BA1C9B7F-7622-49DB-9486-213A7BC8C94B}" destId="{AFF61BE0-8994-49BC-9525-4DA558422472}" srcOrd="2" destOrd="0" presId="urn:microsoft.com/office/officeart/2005/8/layout/StepDownProcess"/>
    <dgm:cxn modelId="{7554418C-DB22-4CB7-AD85-479BA46E56F8}" type="presParOf" srcId="{B71432F7-4E8E-44D8-A75B-17FE06D287B8}" destId="{F0DD8DB6-95B7-4639-A24E-F5F8F991E7CA}" srcOrd="3" destOrd="0" presId="urn:microsoft.com/office/officeart/2005/8/layout/StepDownProcess"/>
    <dgm:cxn modelId="{43D85B39-4D9B-4284-A933-5180EF6A40A1}" type="presParOf" srcId="{B71432F7-4E8E-44D8-A75B-17FE06D287B8}" destId="{46527571-3A53-4B2A-A01A-B0DCC4226545}" srcOrd="4" destOrd="0" presId="urn:microsoft.com/office/officeart/2005/8/layout/StepDownProcess"/>
    <dgm:cxn modelId="{FB713C47-2FAC-4704-BB0B-0771D4A875A1}" type="presParOf" srcId="{46527571-3A53-4B2A-A01A-B0DCC4226545}" destId="{534E92F7-11FC-41B8-8763-66F81B2AD5A5}" srcOrd="0" destOrd="0" presId="urn:microsoft.com/office/officeart/2005/8/layout/StepDownProcess"/>
    <dgm:cxn modelId="{A8B945EE-FBF1-42C7-AEDF-FDA7B540D32B}" type="presParOf" srcId="{46527571-3A53-4B2A-A01A-B0DCC4226545}" destId="{0E869F30-96CF-475C-8B3A-C53490376374}" srcOrd="1" destOrd="0" presId="urn:microsoft.com/office/officeart/2005/8/layout/StepDownProcess"/>
    <dgm:cxn modelId="{A73430D0-8E3D-47E4-899E-C1716A066FB1}" type="presParOf" srcId="{46527571-3A53-4B2A-A01A-B0DCC4226545}" destId="{81510DFE-63B1-467E-AF93-F50553F4752B}" srcOrd="2" destOrd="0" presId="urn:microsoft.com/office/officeart/2005/8/layout/StepDownProcess"/>
    <dgm:cxn modelId="{1D050B1B-7ED9-415B-82C1-8501E39A7175}" type="presParOf" srcId="{B71432F7-4E8E-44D8-A75B-17FE06D287B8}" destId="{4CF7E77F-4435-4CFE-8EF6-39E58949D5EE}" srcOrd="5" destOrd="0" presId="urn:microsoft.com/office/officeart/2005/8/layout/StepDownProcess"/>
    <dgm:cxn modelId="{DD867080-FE85-4747-A6C9-BBD3EBDE57AF}" type="presParOf" srcId="{B71432F7-4E8E-44D8-A75B-17FE06D287B8}" destId="{6010B411-8939-43D8-A2D8-F69671943B15}" srcOrd="6" destOrd="0" presId="urn:microsoft.com/office/officeart/2005/8/layout/StepDownProcess"/>
    <dgm:cxn modelId="{4980D2A6-100B-4C15-8A70-543A8A22A510}" type="presParOf" srcId="{6010B411-8939-43D8-A2D8-F69671943B15}" destId="{06D6307E-094C-4FB4-97B5-9677F0E65BDF}" srcOrd="0" destOrd="0" presId="urn:microsoft.com/office/officeart/2005/8/layout/StepDownProcess"/>
    <dgm:cxn modelId="{CEFD5106-D6FC-47B7-A4B7-DECFB170ABC5}" type="presParOf" srcId="{6010B411-8939-43D8-A2D8-F69671943B15}" destId="{2A7B7691-D6BF-4798-B34B-F0DB7780A26E}" srcOrd="1" destOrd="0" presId="urn:microsoft.com/office/officeart/2005/8/layout/StepDownProcess"/>
    <dgm:cxn modelId="{772BCFD6-F502-439F-B2BC-4436EE0AAC21}" type="presParOf" srcId="{6010B411-8939-43D8-A2D8-F69671943B15}" destId="{6AD45838-5A39-4407-89BE-EF2BF3A6BB18}" srcOrd="2" destOrd="0" presId="urn:microsoft.com/office/officeart/2005/8/layout/StepDownProcess"/>
    <dgm:cxn modelId="{278EB485-3715-4159-8EA8-08CF83AAC75D}" type="presParOf" srcId="{B71432F7-4E8E-44D8-A75B-17FE06D287B8}" destId="{80874581-52D4-487B-B636-2A4ABC867979}" srcOrd="7" destOrd="0" presId="urn:microsoft.com/office/officeart/2005/8/layout/StepDownProcess"/>
    <dgm:cxn modelId="{DC40BBE4-F7B7-4991-BDA9-3526418123AF}" type="presParOf" srcId="{B71432F7-4E8E-44D8-A75B-17FE06D287B8}" destId="{E311288B-C6D7-4DC5-A7C3-2CE9F8E4CCE1}" srcOrd="8" destOrd="0" presId="urn:microsoft.com/office/officeart/2005/8/layout/StepDownProcess"/>
    <dgm:cxn modelId="{9094D455-08C4-4530-BD46-4301805E8931}" type="presParOf" srcId="{E311288B-C6D7-4DC5-A7C3-2CE9F8E4CCE1}" destId="{C2ED6DCC-5029-42F0-91B8-6C6E65054B6E}" srcOrd="0" destOrd="0" presId="urn:microsoft.com/office/officeart/2005/8/layout/StepDown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3F753-711A-4D42-BB50-15144D74B5D9}">
      <dsp:nvSpPr>
        <dsp:cNvPr id="0" name=""/>
        <dsp:cNvSpPr/>
      </dsp:nvSpPr>
      <dsp:spPr>
        <a:xfrm>
          <a:off x="7065828" y="879686"/>
          <a:ext cx="184046" cy="806297"/>
        </a:xfrm>
        <a:custGeom>
          <a:avLst/>
          <a:gdLst/>
          <a:ahLst/>
          <a:cxnLst/>
          <a:rect l="0" t="0" r="0" b="0"/>
          <a:pathLst>
            <a:path>
              <a:moveTo>
                <a:pt x="184046" y="0"/>
              </a:moveTo>
              <a:lnTo>
                <a:pt x="184046" y="806297"/>
              </a:lnTo>
              <a:lnTo>
                <a:pt x="0" y="8062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6AD67-0951-4A19-BAAC-C3E7065A03A5}">
      <dsp:nvSpPr>
        <dsp:cNvPr id="0" name=""/>
        <dsp:cNvSpPr/>
      </dsp:nvSpPr>
      <dsp:spPr>
        <a:xfrm>
          <a:off x="7609202" y="3368692"/>
          <a:ext cx="218839" cy="205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343"/>
              </a:lnTo>
              <a:lnTo>
                <a:pt x="218839" y="20503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26F0-5F65-42D6-B2F9-604680A362AA}">
      <dsp:nvSpPr>
        <dsp:cNvPr id="0" name=""/>
        <dsp:cNvSpPr/>
      </dsp:nvSpPr>
      <dsp:spPr>
        <a:xfrm>
          <a:off x="7609202" y="3368692"/>
          <a:ext cx="262923" cy="63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11"/>
              </a:lnTo>
              <a:lnTo>
                <a:pt x="262923" y="6388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885B-7584-4B64-82FF-30FA7DF5FC22}">
      <dsp:nvSpPr>
        <dsp:cNvPr id="0" name=""/>
        <dsp:cNvSpPr/>
      </dsp:nvSpPr>
      <dsp:spPr>
        <a:xfrm>
          <a:off x="7249874" y="879686"/>
          <a:ext cx="1060456" cy="161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548"/>
              </a:lnTo>
              <a:lnTo>
                <a:pt x="1060456" y="1428548"/>
              </a:lnTo>
              <a:lnTo>
                <a:pt x="1060456" y="16125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F9F06-D812-4526-A642-344CB8CC66F0}">
      <dsp:nvSpPr>
        <dsp:cNvPr id="0" name=""/>
        <dsp:cNvSpPr/>
      </dsp:nvSpPr>
      <dsp:spPr>
        <a:xfrm>
          <a:off x="5488289" y="3368692"/>
          <a:ext cx="262923" cy="205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800"/>
              </a:lnTo>
              <a:lnTo>
                <a:pt x="262923" y="20508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CAEB-79F9-4839-8C25-BBCFD733D49B}">
      <dsp:nvSpPr>
        <dsp:cNvPr id="0" name=""/>
        <dsp:cNvSpPr/>
      </dsp:nvSpPr>
      <dsp:spPr>
        <a:xfrm>
          <a:off x="5488289" y="3368692"/>
          <a:ext cx="262923" cy="8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297"/>
              </a:lnTo>
              <a:lnTo>
                <a:pt x="262923" y="80629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367D6-8103-46A7-B575-096D88B6C3D6}">
      <dsp:nvSpPr>
        <dsp:cNvPr id="0" name=""/>
        <dsp:cNvSpPr/>
      </dsp:nvSpPr>
      <dsp:spPr>
        <a:xfrm>
          <a:off x="6189417" y="879686"/>
          <a:ext cx="1060456" cy="1612595"/>
        </a:xfrm>
        <a:custGeom>
          <a:avLst/>
          <a:gdLst/>
          <a:ahLst/>
          <a:cxnLst/>
          <a:rect l="0" t="0" r="0" b="0"/>
          <a:pathLst>
            <a:path>
              <a:moveTo>
                <a:pt x="1060456" y="0"/>
              </a:moveTo>
              <a:lnTo>
                <a:pt x="1060456" y="1428548"/>
              </a:lnTo>
              <a:lnTo>
                <a:pt x="0" y="1428548"/>
              </a:lnTo>
              <a:lnTo>
                <a:pt x="0" y="16125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AB4F0-0911-4E10-9345-A9E6482D4CC7}">
      <dsp:nvSpPr>
        <dsp:cNvPr id="0" name=""/>
        <dsp:cNvSpPr/>
      </dsp:nvSpPr>
      <dsp:spPr>
        <a:xfrm>
          <a:off x="6373463" y="3276"/>
          <a:ext cx="1752820" cy="876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/>
            <a:t>JİA</a:t>
          </a:r>
        </a:p>
      </dsp:txBody>
      <dsp:txXfrm>
        <a:off x="6373463" y="3276"/>
        <a:ext cx="1752820" cy="876410"/>
      </dsp:txXfrm>
    </dsp:sp>
    <dsp:sp modelId="{F6B00D12-60EE-4397-8482-322F154E8BF7}">
      <dsp:nvSpPr>
        <dsp:cNvPr id="0" name=""/>
        <dsp:cNvSpPr/>
      </dsp:nvSpPr>
      <dsp:spPr>
        <a:xfrm>
          <a:off x="5313007" y="2492281"/>
          <a:ext cx="1752820" cy="876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≤4 eklem=oligo</a:t>
          </a:r>
        </a:p>
      </dsp:txBody>
      <dsp:txXfrm>
        <a:off x="5313007" y="2492281"/>
        <a:ext cx="1752820" cy="876410"/>
      </dsp:txXfrm>
    </dsp:sp>
    <dsp:sp modelId="{AE0AFB7B-6534-4B6F-BE39-82346AEE22E2}">
      <dsp:nvSpPr>
        <dsp:cNvPr id="0" name=""/>
        <dsp:cNvSpPr/>
      </dsp:nvSpPr>
      <dsp:spPr>
        <a:xfrm>
          <a:off x="5751212" y="3736784"/>
          <a:ext cx="1752820" cy="8764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Daha sonra ≤4=persistan</a:t>
          </a:r>
        </a:p>
      </dsp:txBody>
      <dsp:txXfrm>
        <a:off x="5751212" y="3736784"/>
        <a:ext cx="1752820" cy="876410"/>
      </dsp:txXfrm>
    </dsp:sp>
    <dsp:sp modelId="{3D8235EE-5056-4ECF-B6FF-6CB64D95C21F}">
      <dsp:nvSpPr>
        <dsp:cNvPr id="0" name=""/>
        <dsp:cNvSpPr/>
      </dsp:nvSpPr>
      <dsp:spPr>
        <a:xfrm>
          <a:off x="5751212" y="4981287"/>
          <a:ext cx="1752820" cy="8764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Daha sonra ≥5=extended</a:t>
          </a:r>
        </a:p>
      </dsp:txBody>
      <dsp:txXfrm>
        <a:off x="5751212" y="4981287"/>
        <a:ext cx="1752820" cy="876410"/>
      </dsp:txXfrm>
    </dsp:sp>
    <dsp:sp modelId="{35120FD2-1DCB-432B-A779-AB8FBA587C5F}">
      <dsp:nvSpPr>
        <dsp:cNvPr id="0" name=""/>
        <dsp:cNvSpPr/>
      </dsp:nvSpPr>
      <dsp:spPr>
        <a:xfrm>
          <a:off x="7433920" y="2492281"/>
          <a:ext cx="1752820" cy="876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≥5 eklem=poli</a:t>
          </a:r>
        </a:p>
      </dsp:txBody>
      <dsp:txXfrm>
        <a:off x="7433920" y="2492281"/>
        <a:ext cx="1752820" cy="876410"/>
      </dsp:txXfrm>
    </dsp:sp>
    <dsp:sp modelId="{4C0AD5A3-92FF-4845-8B9C-C1ACC52303D2}">
      <dsp:nvSpPr>
        <dsp:cNvPr id="0" name=""/>
        <dsp:cNvSpPr/>
      </dsp:nvSpPr>
      <dsp:spPr>
        <a:xfrm>
          <a:off x="7872125" y="3736784"/>
          <a:ext cx="1185695" cy="541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RF pozitif </a:t>
          </a:r>
        </a:p>
      </dsp:txBody>
      <dsp:txXfrm>
        <a:off x="7872125" y="3736784"/>
        <a:ext cx="1185695" cy="541437"/>
      </dsp:txXfrm>
    </dsp:sp>
    <dsp:sp modelId="{6F48A540-D8A5-4707-830B-11FD9A48D0B7}">
      <dsp:nvSpPr>
        <dsp:cNvPr id="0" name=""/>
        <dsp:cNvSpPr/>
      </dsp:nvSpPr>
      <dsp:spPr>
        <a:xfrm>
          <a:off x="7828042" y="4977096"/>
          <a:ext cx="1752820" cy="8838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RF negatif</a:t>
          </a:r>
        </a:p>
      </dsp:txBody>
      <dsp:txXfrm>
        <a:off x="7828042" y="4977096"/>
        <a:ext cx="1752820" cy="883877"/>
      </dsp:txXfrm>
    </dsp:sp>
    <dsp:sp modelId="{689A2B15-5230-4843-A523-68474E1183E6}">
      <dsp:nvSpPr>
        <dsp:cNvPr id="0" name=""/>
        <dsp:cNvSpPr/>
      </dsp:nvSpPr>
      <dsp:spPr>
        <a:xfrm>
          <a:off x="5313007" y="1247778"/>
          <a:ext cx="1752820" cy="876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/>
            <a:t>İlk 6 ayda</a:t>
          </a:r>
        </a:p>
      </dsp:txBody>
      <dsp:txXfrm>
        <a:off x="5313007" y="1247778"/>
        <a:ext cx="1752820" cy="876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FB81-DC37-4015-8CB5-2D157F3386C6}">
      <dsp:nvSpPr>
        <dsp:cNvPr id="0" name=""/>
        <dsp:cNvSpPr/>
      </dsp:nvSpPr>
      <dsp:spPr>
        <a:xfrm>
          <a:off x="5851789" y="3459925"/>
          <a:ext cx="270240" cy="250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399"/>
              </a:lnTo>
              <a:lnTo>
                <a:pt x="270240" y="2508399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87E10-9311-418F-8E52-65CE6968E139}">
      <dsp:nvSpPr>
        <dsp:cNvPr id="0" name=""/>
        <dsp:cNvSpPr/>
      </dsp:nvSpPr>
      <dsp:spPr>
        <a:xfrm>
          <a:off x="5851789" y="3459925"/>
          <a:ext cx="270240" cy="96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418"/>
              </a:lnTo>
              <a:lnTo>
                <a:pt x="270240" y="962418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8DF9F-852A-4710-B65B-6E48C3F35099}">
      <dsp:nvSpPr>
        <dsp:cNvPr id="0" name=""/>
        <dsp:cNvSpPr/>
      </dsp:nvSpPr>
      <dsp:spPr>
        <a:xfrm>
          <a:off x="6526711" y="2180784"/>
          <a:ext cx="91440" cy="378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337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C6484-AF9A-463C-A9E3-1D95ED0DCABD}">
      <dsp:nvSpPr>
        <dsp:cNvPr id="0" name=""/>
        <dsp:cNvSpPr/>
      </dsp:nvSpPr>
      <dsp:spPr>
        <a:xfrm>
          <a:off x="4167287" y="901644"/>
          <a:ext cx="2405144" cy="37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68"/>
              </a:lnTo>
              <a:lnTo>
                <a:pt x="2405144" y="189168"/>
              </a:lnTo>
              <a:lnTo>
                <a:pt x="2405144" y="378337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4ABE-C7DF-4EC8-B160-1A92EE38C462}">
      <dsp:nvSpPr>
        <dsp:cNvPr id="0" name=""/>
        <dsp:cNvSpPr/>
      </dsp:nvSpPr>
      <dsp:spPr>
        <a:xfrm>
          <a:off x="3221443" y="2180784"/>
          <a:ext cx="270240" cy="82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738"/>
              </a:lnTo>
              <a:lnTo>
                <a:pt x="270240" y="828738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0725C-A2BD-4D49-8A79-62D7287F510D}">
      <dsp:nvSpPr>
        <dsp:cNvPr id="0" name=""/>
        <dsp:cNvSpPr/>
      </dsp:nvSpPr>
      <dsp:spPr>
        <a:xfrm>
          <a:off x="3942086" y="901644"/>
          <a:ext cx="225200" cy="378337"/>
        </a:xfrm>
        <a:custGeom>
          <a:avLst/>
          <a:gdLst/>
          <a:ahLst/>
          <a:cxnLst/>
          <a:rect l="0" t="0" r="0" b="0"/>
          <a:pathLst>
            <a:path>
              <a:moveTo>
                <a:pt x="225200" y="0"/>
              </a:moveTo>
              <a:lnTo>
                <a:pt x="225200" y="189168"/>
              </a:lnTo>
              <a:lnTo>
                <a:pt x="0" y="189168"/>
              </a:lnTo>
              <a:lnTo>
                <a:pt x="0" y="378337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F79DC-02A0-4E8D-96B3-1CC72A652667}">
      <dsp:nvSpPr>
        <dsp:cNvPr id="0" name=""/>
        <dsp:cNvSpPr/>
      </dsp:nvSpPr>
      <dsp:spPr>
        <a:xfrm>
          <a:off x="1041500" y="2180784"/>
          <a:ext cx="270240" cy="82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738"/>
              </a:lnTo>
              <a:lnTo>
                <a:pt x="270240" y="828738"/>
              </a:lnTo>
            </a:path>
          </a:pathLst>
        </a:custGeom>
        <a:noFill/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413F-B65C-4382-9915-5FF5322DE0BB}">
      <dsp:nvSpPr>
        <dsp:cNvPr id="0" name=""/>
        <dsp:cNvSpPr/>
      </dsp:nvSpPr>
      <dsp:spPr>
        <a:xfrm>
          <a:off x="1762142" y="901644"/>
          <a:ext cx="2405144" cy="378337"/>
        </a:xfrm>
        <a:custGeom>
          <a:avLst/>
          <a:gdLst/>
          <a:ahLst/>
          <a:cxnLst/>
          <a:rect l="0" t="0" r="0" b="0"/>
          <a:pathLst>
            <a:path>
              <a:moveTo>
                <a:pt x="2405144" y="0"/>
              </a:moveTo>
              <a:lnTo>
                <a:pt x="2405144" y="189168"/>
              </a:lnTo>
              <a:lnTo>
                <a:pt x="0" y="189168"/>
              </a:lnTo>
              <a:lnTo>
                <a:pt x="0" y="378337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14EFA-A9D3-4C4D-A469-EAC4761F5579}">
      <dsp:nvSpPr>
        <dsp:cNvPr id="0" name=""/>
        <dsp:cNvSpPr/>
      </dsp:nvSpPr>
      <dsp:spPr>
        <a:xfrm>
          <a:off x="3266483" y="840"/>
          <a:ext cx="1801606" cy="900803"/>
        </a:xfrm>
        <a:prstGeom prst="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/>
            <a:t>Primer </a:t>
          </a:r>
          <a:r>
            <a:rPr lang="tr-TR" sz="2400" b="1" kern="1200" dirty="0" err="1"/>
            <a:t>vaskülitler</a:t>
          </a:r>
          <a:endParaRPr lang="tr-TR" sz="2400" b="1" kern="1200" dirty="0"/>
        </a:p>
      </dsp:txBody>
      <dsp:txXfrm>
        <a:off x="3266483" y="840"/>
        <a:ext cx="1801606" cy="900803"/>
      </dsp:txXfrm>
    </dsp:sp>
    <dsp:sp modelId="{0CFA9235-8B45-48A7-B0AC-9873C8E6746A}">
      <dsp:nvSpPr>
        <dsp:cNvPr id="0" name=""/>
        <dsp:cNvSpPr/>
      </dsp:nvSpPr>
      <dsp:spPr>
        <a:xfrm>
          <a:off x="861339" y="1279981"/>
          <a:ext cx="1801606" cy="90080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Büyük damar</a:t>
          </a:r>
        </a:p>
      </dsp:txBody>
      <dsp:txXfrm>
        <a:off x="861339" y="1279981"/>
        <a:ext cx="1801606" cy="900803"/>
      </dsp:txXfrm>
    </dsp:sp>
    <dsp:sp modelId="{5C7EAD70-7293-4781-9B65-D788C78658E2}">
      <dsp:nvSpPr>
        <dsp:cNvPr id="0" name=""/>
        <dsp:cNvSpPr/>
      </dsp:nvSpPr>
      <dsp:spPr>
        <a:xfrm>
          <a:off x="1311741" y="2559121"/>
          <a:ext cx="1801606" cy="90080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Takayasu</a:t>
          </a:r>
          <a:endParaRPr lang="tr-T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Dev hücreli arterit</a:t>
          </a:r>
        </a:p>
      </dsp:txBody>
      <dsp:txXfrm>
        <a:off x="1311741" y="2559121"/>
        <a:ext cx="1801606" cy="900803"/>
      </dsp:txXfrm>
    </dsp:sp>
    <dsp:sp modelId="{390E9626-1C6D-49E1-A485-615C4C360B80}">
      <dsp:nvSpPr>
        <dsp:cNvPr id="0" name=""/>
        <dsp:cNvSpPr/>
      </dsp:nvSpPr>
      <dsp:spPr>
        <a:xfrm>
          <a:off x="3041283" y="1279981"/>
          <a:ext cx="1801606" cy="90080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Orta damar</a:t>
          </a:r>
        </a:p>
      </dsp:txBody>
      <dsp:txXfrm>
        <a:off x="3041283" y="1279981"/>
        <a:ext cx="1801606" cy="900803"/>
      </dsp:txXfrm>
    </dsp:sp>
    <dsp:sp modelId="{A8F76FD4-75DA-4D21-9A61-EE7521651DCE}">
      <dsp:nvSpPr>
        <dsp:cNvPr id="0" name=""/>
        <dsp:cNvSpPr/>
      </dsp:nvSpPr>
      <dsp:spPr>
        <a:xfrm>
          <a:off x="3491684" y="2559121"/>
          <a:ext cx="1801606" cy="90080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Kawasaki</a:t>
          </a:r>
          <a:endParaRPr lang="tr-TR" sz="2000" kern="1200" dirty="0"/>
        </a:p>
      </dsp:txBody>
      <dsp:txXfrm>
        <a:off x="3491684" y="2559121"/>
        <a:ext cx="1801606" cy="900803"/>
      </dsp:txXfrm>
    </dsp:sp>
    <dsp:sp modelId="{58409B10-18D7-47B4-92B6-1FFE094D3446}">
      <dsp:nvSpPr>
        <dsp:cNvPr id="0" name=""/>
        <dsp:cNvSpPr/>
      </dsp:nvSpPr>
      <dsp:spPr>
        <a:xfrm>
          <a:off x="5671628" y="1279981"/>
          <a:ext cx="1801606" cy="900803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Küçük damar</a:t>
          </a:r>
        </a:p>
      </dsp:txBody>
      <dsp:txXfrm>
        <a:off x="5671628" y="1279981"/>
        <a:ext cx="1801606" cy="900803"/>
      </dsp:txXfrm>
    </dsp:sp>
    <dsp:sp modelId="{D69E6A30-9FF3-47BB-9AAB-FCAF70B50995}">
      <dsp:nvSpPr>
        <dsp:cNvPr id="0" name=""/>
        <dsp:cNvSpPr/>
      </dsp:nvSpPr>
      <dsp:spPr>
        <a:xfrm>
          <a:off x="5671628" y="2559121"/>
          <a:ext cx="1801606" cy="900803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ANCA-</a:t>
          </a:r>
          <a:r>
            <a:rPr lang="tr-TR" sz="2000" kern="1200" dirty="0" err="1"/>
            <a:t>asosiye</a:t>
          </a:r>
          <a:endParaRPr lang="tr-T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İmmün</a:t>
          </a:r>
          <a:r>
            <a:rPr lang="tr-TR" sz="2000" kern="1200" dirty="0"/>
            <a:t> kompleks</a:t>
          </a:r>
        </a:p>
      </dsp:txBody>
      <dsp:txXfrm>
        <a:off x="5671628" y="2559121"/>
        <a:ext cx="1801606" cy="900803"/>
      </dsp:txXfrm>
    </dsp:sp>
    <dsp:sp modelId="{2DABFEAA-13B0-4506-AA60-71E111B2517D}">
      <dsp:nvSpPr>
        <dsp:cNvPr id="0" name=""/>
        <dsp:cNvSpPr/>
      </dsp:nvSpPr>
      <dsp:spPr>
        <a:xfrm>
          <a:off x="6122030" y="3838262"/>
          <a:ext cx="1801606" cy="1168161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 dirty="0"/>
            <a:t>AAV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GPA (</a:t>
          </a:r>
          <a:r>
            <a:rPr lang="tr-TR" sz="1400" kern="1200" dirty="0" err="1"/>
            <a:t>Wegener</a:t>
          </a:r>
          <a:r>
            <a:rPr lang="tr-TR" sz="1400" kern="1200" dirty="0"/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EGPA (</a:t>
          </a:r>
          <a:r>
            <a:rPr lang="tr-TR" sz="1400" kern="1200" dirty="0" err="1"/>
            <a:t>Churg</a:t>
          </a:r>
          <a:r>
            <a:rPr lang="tr-TR" sz="1400" kern="1200" dirty="0"/>
            <a:t>-Strauss)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MPA</a:t>
          </a:r>
        </a:p>
      </dsp:txBody>
      <dsp:txXfrm>
        <a:off x="6122030" y="3838262"/>
        <a:ext cx="1801606" cy="1168161"/>
      </dsp:txXfrm>
    </dsp:sp>
    <dsp:sp modelId="{16C203C3-3949-4A39-A162-525C5EC41982}">
      <dsp:nvSpPr>
        <dsp:cNvPr id="0" name=""/>
        <dsp:cNvSpPr/>
      </dsp:nvSpPr>
      <dsp:spPr>
        <a:xfrm>
          <a:off x="6122030" y="5384761"/>
          <a:ext cx="1801606" cy="1167125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 dirty="0" err="1"/>
            <a:t>İmmün</a:t>
          </a:r>
          <a:r>
            <a:rPr lang="tr-TR" sz="1600" b="1" u="sng" kern="1200" dirty="0"/>
            <a:t> kompleks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IgAV</a:t>
          </a:r>
          <a:r>
            <a:rPr lang="tr-TR" sz="1400" kern="1200" dirty="0"/>
            <a:t> (HSP)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Diğerleri (anti-GBM, anti-C1q, </a:t>
          </a:r>
          <a:r>
            <a:rPr lang="tr-TR" sz="1400" kern="1200" dirty="0" err="1"/>
            <a:t>kriyoglob</a:t>
          </a:r>
          <a:r>
            <a:rPr lang="tr-TR" sz="1400" kern="1200" dirty="0"/>
            <a:t>)</a:t>
          </a:r>
        </a:p>
      </dsp:txBody>
      <dsp:txXfrm>
        <a:off x="6122030" y="5384761"/>
        <a:ext cx="1801606" cy="1167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E9D4-8D7F-44D7-846E-2CD0D4DF48D2}">
      <dsp:nvSpPr>
        <dsp:cNvPr id="0" name=""/>
        <dsp:cNvSpPr/>
      </dsp:nvSpPr>
      <dsp:spPr>
        <a:xfrm rot="16200000">
          <a:off x="-1347398" y="1351570"/>
          <a:ext cx="4351338" cy="16481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/>
            <a:t>Periyodik ateşle giden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FMF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CAPS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TRAPS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MKD/HIDS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FCAS2</a:t>
          </a:r>
        </a:p>
      </dsp:txBody>
      <dsp:txXfrm rot="5400000">
        <a:off x="4172" y="870268"/>
        <a:ext cx="1648197" cy="2610802"/>
      </dsp:txXfrm>
    </dsp:sp>
    <dsp:sp modelId="{33BEE9B0-675D-44CE-8F00-7266CC132B7F}">
      <dsp:nvSpPr>
        <dsp:cNvPr id="0" name=""/>
        <dsp:cNvSpPr/>
      </dsp:nvSpPr>
      <dsp:spPr>
        <a:xfrm rot="16200000">
          <a:off x="424413" y="1351570"/>
          <a:ext cx="4351338" cy="164819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 err="1"/>
            <a:t>Piyojenik</a:t>
          </a:r>
          <a:r>
            <a:rPr lang="tr-TR" sz="1800" b="1" u="sng" kern="1200" dirty="0"/>
            <a:t> lezyonlarla giden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DIRA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PAPA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 err="1"/>
            <a:t>Majeed</a:t>
          </a:r>
          <a:endParaRPr lang="tr-TR" sz="1400" kern="1200" dirty="0"/>
        </a:p>
      </dsp:txBody>
      <dsp:txXfrm rot="5400000">
        <a:off x="1775983" y="870268"/>
        <a:ext cx="1648197" cy="2610802"/>
      </dsp:txXfrm>
    </dsp:sp>
    <dsp:sp modelId="{CA070C9A-8146-4E47-953E-BDBC6441AE48}">
      <dsp:nvSpPr>
        <dsp:cNvPr id="0" name=""/>
        <dsp:cNvSpPr/>
      </dsp:nvSpPr>
      <dsp:spPr>
        <a:xfrm rot="16200000">
          <a:off x="2196225" y="1351570"/>
          <a:ext cx="4351338" cy="164819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 err="1"/>
            <a:t>Granülomatöz</a:t>
          </a:r>
          <a:r>
            <a:rPr lang="tr-TR" sz="1800" b="1" u="sng" kern="1200" dirty="0"/>
            <a:t> lezyonlarla giden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 err="1"/>
            <a:t>Blau</a:t>
          </a:r>
          <a:endParaRPr lang="tr-TR" sz="1400" kern="1200" dirty="0"/>
        </a:p>
      </dsp:txBody>
      <dsp:txXfrm rot="5400000">
        <a:off x="3547795" y="870268"/>
        <a:ext cx="1648197" cy="2610802"/>
      </dsp:txXfrm>
    </dsp:sp>
    <dsp:sp modelId="{D29744D9-FF64-411C-8CC5-51094103D7E9}">
      <dsp:nvSpPr>
        <dsp:cNvPr id="0" name=""/>
        <dsp:cNvSpPr/>
      </dsp:nvSpPr>
      <dsp:spPr>
        <a:xfrm rot="16200000">
          <a:off x="3968036" y="1351570"/>
          <a:ext cx="4351338" cy="164819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 err="1"/>
            <a:t>Psöriyazis</a:t>
          </a:r>
          <a:r>
            <a:rPr lang="tr-TR" sz="1800" b="1" u="sng" kern="1200" dirty="0"/>
            <a:t> ile giden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DITRA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CAMPS</a:t>
          </a:r>
        </a:p>
      </dsp:txBody>
      <dsp:txXfrm rot="5400000">
        <a:off x="5319606" y="870268"/>
        <a:ext cx="1648197" cy="2610802"/>
      </dsp:txXfrm>
    </dsp:sp>
    <dsp:sp modelId="{2C99F8A5-0BBA-4B1E-864E-88603C7105EE}">
      <dsp:nvSpPr>
        <dsp:cNvPr id="0" name=""/>
        <dsp:cNvSpPr/>
      </dsp:nvSpPr>
      <dsp:spPr>
        <a:xfrm rot="16200000">
          <a:off x="5739848" y="1351570"/>
          <a:ext cx="4351338" cy="164819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 err="1"/>
            <a:t>Pannikülitle</a:t>
          </a:r>
          <a:r>
            <a:rPr lang="tr-TR" sz="1800" b="1" u="sng" kern="1200" dirty="0"/>
            <a:t> tetiklenen </a:t>
          </a:r>
          <a:r>
            <a:rPr lang="tr-TR" sz="1800" b="1" u="sng" kern="1200" dirty="0" err="1"/>
            <a:t>lipodistrofiyle</a:t>
          </a:r>
          <a:r>
            <a:rPr lang="tr-TR" sz="1800" b="1" u="sng" kern="1200" dirty="0"/>
            <a:t> giden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CANDLE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JMP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 err="1"/>
            <a:t>Nakajo-Nishimura</a:t>
          </a:r>
          <a:endParaRPr lang="tr-TR" sz="1400" kern="1200" dirty="0"/>
        </a:p>
      </dsp:txBody>
      <dsp:txXfrm rot="5400000">
        <a:off x="7091418" y="870268"/>
        <a:ext cx="1648197" cy="2610802"/>
      </dsp:txXfrm>
    </dsp:sp>
    <dsp:sp modelId="{79C4526C-C17F-43B5-B0BA-3FBEC870A9B1}">
      <dsp:nvSpPr>
        <dsp:cNvPr id="0" name=""/>
        <dsp:cNvSpPr/>
      </dsp:nvSpPr>
      <dsp:spPr>
        <a:xfrm rot="16200000">
          <a:off x="7511660" y="1351570"/>
          <a:ext cx="4351338" cy="1648197"/>
        </a:xfrm>
        <a:prstGeom prst="flowChartManualOperation">
          <a:avLst/>
        </a:prstGeom>
        <a:solidFill>
          <a:srgbClr val="CB53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 err="1"/>
            <a:t>Vaskülitle</a:t>
          </a:r>
          <a:r>
            <a:rPr lang="tr-TR" sz="1800" b="1" u="sng" kern="1200" dirty="0"/>
            <a:t> giden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DADA2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SAVI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HA20</a:t>
          </a:r>
        </a:p>
      </dsp:txBody>
      <dsp:txXfrm rot="5400000">
        <a:off x="8863230" y="870268"/>
        <a:ext cx="1648197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11616-3414-41ED-84C8-CFA91D8030C3}">
      <dsp:nvSpPr>
        <dsp:cNvPr id="0" name=""/>
        <dsp:cNvSpPr/>
      </dsp:nvSpPr>
      <dsp:spPr>
        <a:xfrm>
          <a:off x="8114009" y="3375301"/>
          <a:ext cx="1320358" cy="628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216"/>
              </a:lnTo>
              <a:lnTo>
                <a:pt x="1320358" y="428216"/>
              </a:lnTo>
              <a:lnTo>
                <a:pt x="1320358" y="62837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AB75E-A7C3-40FF-BDFC-338EE2AF0416}">
      <dsp:nvSpPr>
        <dsp:cNvPr id="0" name=""/>
        <dsp:cNvSpPr/>
      </dsp:nvSpPr>
      <dsp:spPr>
        <a:xfrm>
          <a:off x="6793651" y="3375301"/>
          <a:ext cx="1320358" cy="628370"/>
        </a:xfrm>
        <a:custGeom>
          <a:avLst/>
          <a:gdLst/>
          <a:ahLst/>
          <a:cxnLst/>
          <a:rect l="0" t="0" r="0" b="0"/>
          <a:pathLst>
            <a:path>
              <a:moveTo>
                <a:pt x="1320358" y="0"/>
              </a:moveTo>
              <a:lnTo>
                <a:pt x="1320358" y="428216"/>
              </a:lnTo>
              <a:lnTo>
                <a:pt x="0" y="428216"/>
              </a:lnTo>
              <a:lnTo>
                <a:pt x="0" y="62837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388EE-276C-4C58-84A7-28E398F2A5CF}">
      <dsp:nvSpPr>
        <dsp:cNvPr id="0" name=""/>
        <dsp:cNvSpPr/>
      </dsp:nvSpPr>
      <dsp:spPr>
        <a:xfrm>
          <a:off x="5473293" y="1374958"/>
          <a:ext cx="2640716" cy="628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216"/>
              </a:lnTo>
              <a:lnTo>
                <a:pt x="2640716" y="428216"/>
              </a:lnTo>
              <a:lnTo>
                <a:pt x="2640716" y="62837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D9426-2649-44AF-9C4B-D6EE47927496}">
      <dsp:nvSpPr>
        <dsp:cNvPr id="0" name=""/>
        <dsp:cNvSpPr/>
      </dsp:nvSpPr>
      <dsp:spPr>
        <a:xfrm>
          <a:off x="2832577" y="3375301"/>
          <a:ext cx="1320358" cy="628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216"/>
              </a:lnTo>
              <a:lnTo>
                <a:pt x="1320358" y="428216"/>
              </a:lnTo>
              <a:lnTo>
                <a:pt x="1320358" y="62837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5040-F960-43C2-9540-B14C5514FB36}">
      <dsp:nvSpPr>
        <dsp:cNvPr id="0" name=""/>
        <dsp:cNvSpPr/>
      </dsp:nvSpPr>
      <dsp:spPr>
        <a:xfrm>
          <a:off x="1512219" y="3375301"/>
          <a:ext cx="1320358" cy="628370"/>
        </a:xfrm>
        <a:custGeom>
          <a:avLst/>
          <a:gdLst/>
          <a:ahLst/>
          <a:cxnLst/>
          <a:rect l="0" t="0" r="0" b="0"/>
          <a:pathLst>
            <a:path>
              <a:moveTo>
                <a:pt x="1320358" y="0"/>
              </a:moveTo>
              <a:lnTo>
                <a:pt x="1320358" y="428216"/>
              </a:lnTo>
              <a:lnTo>
                <a:pt x="0" y="428216"/>
              </a:lnTo>
              <a:lnTo>
                <a:pt x="0" y="62837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CE8C3-FF90-497C-A9EF-6BB0532DC996}">
      <dsp:nvSpPr>
        <dsp:cNvPr id="0" name=""/>
        <dsp:cNvSpPr/>
      </dsp:nvSpPr>
      <dsp:spPr>
        <a:xfrm>
          <a:off x="2832577" y="1374958"/>
          <a:ext cx="2640716" cy="628370"/>
        </a:xfrm>
        <a:custGeom>
          <a:avLst/>
          <a:gdLst/>
          <a:ahLst/>
          <a:cxnLst/>
          <a:rect l="0" t="0" r="0" b="0"/>
          <a:pathLst>
            <a:path>
              <a:moveTo>
                <a:pt x="2640716" y="0"/>
              </a:moveTo>
              <a:lnTo>
                <a:pt x="2640716" y="428216"/>
              </a:lnTo>
              <a:lnTo>
                <a:pt x="0" y="428216"/>
              </a:lnTo>
              <a:lnTo>
                <a:pt x="0" y="62837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8C242-946D-4E43-8964-811BBACBBEF0}">
      <dsp:nvSpPr>
        <dsp:cNvPr id="0" name=""/>
        <dsp:cNvSpPr/>
      </dsp:nvSpPr>
      <dsp:spPr>
        <a:xfrm>
          <a:off x="4174954" y="2986"/>
          <a:ext cx="2596678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7ED891-057F-4094-A4C6-882E9867855A}">
      <dsp:nvSpPr>
        <dsp:cNvPr id="0" name=""/>
        <dsp:cNvSpPr/>
      </dsp:nvSpPr>
      <dsp:spPr>
        <a:xfrm>
          <a:off x="4415019" y="231048"/>
          <a:ext cx="2596678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Otoinflamatuvar Hastalıklar</a:t>
          </a:r>
        </a:p>
      </dsp:txBody>
      <dsp:txXfrm>
        <a:off x="4455203" y="271232"/>
        <a:ext cx="2516310" cy="1291604"/>
      </dsp:txXfrm>
    </dsp:sp>
    <dsp:sp modelId="{8502D2FC-FDF9-4DF2-8A76-3BDE452CF5BE}">
      <dsp:nvSpPr>
        <dsp:cNvPr id="0" name=""/>
        <dsp:cNvSpPr/>
      </dsp:nvSpPr>
      <dsp:spPr>
        <a:xfrm>
          <a:off x="1752284" y="2003329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A577F1-FFD5-43E1-9EC0-3650035B96F7}">
      <dsp:nvSpPr>
        <dsp:cNvPr id="0" name=""/>
        <dsp:cNvSpPr/>
      </dsp:nvSpPr>
      <dsp:spPr>
        <a:xfrm>
          <a:off x="1992349" y="2231390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Multifaktoriyel</a:t>
          </a:r>
        </a:p>
      </dsp:txBody>
      <dsp:txXfrm>
        <a:off x="2032533" y="2271574"/>
        <a:ext cx="2080218" cy="1291604"/>
      </dsp:txXfrm>
    </dsp:sp>
    <dsp:sp modelId="{C05B239B-4CBA-4F34-A269-C03D2551273D}">
      <dsp:nvSpPr>
        <dsp:cNvPr id="0" name=""/>
        <dsp:cNvSpPr/>
      </dsp:nvSpPr>
      <dsp:spPr>
        <a:xfrm>
          <a:off x="431926" y="4003671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DF2606-7AE4-470D-9E61-3B73289ACAB2}">
      <dsp:nvSpPr>
        <dsp:cNvPr id="0" name=""/>
        <dsp:cNvSpPr/>
      </dsp:nvSpPr>
      <dsp:spPr>
        <a:xfrm>
          <a:off x="671991" y="4231733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PFAPA sendromu</a:t>
          </a:r>
        </a:p>
      </dsp:txBody>
      <dsp:txXfrm>
        <a:off x="712175" y="4271917"/>
        <a:ext cx="2080218" cy="1291604"/>
      </dsp:txXfrm>
    </dsp:sp>
    <dsp:sp modelId="{AC905557-3192-4F27-B883-F35D43140CAC}">
      <dsp:nvSpPr>
        <dsp:cNvPr id="0" name=""/>
        <dsp:cNvSpPr/>
      </dsp:nvSpPr>
      <dsp:spPr>
        <a:xfrm>
          <a:off x="3072642" y="4003671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1256BC-557C-4E17-B4BD-C0646B82CD56}">
      <dsp:nvSpPr>
        <dsp:cNvPr id="0" name=""/>
        <dsp:cNvSpPr/>
      </dsp:nvSpPr>
      <dsp:spPr>
        <a:xfrm>
          <a:off x="3312707" y="4231733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USAID</a:t>
          </a:r>
        </a:p>
      </dsp:txBody>
      <dsp:txXfrm>
        <a:off x="3352891" y="4271917"/>
        <a:ext cx="2080218" cy="1291604"/>
      </dsp:txXfrm>
    </dsp:sp>
    <dsp:sp modelId="{CEA9A95E-16BA-4FC7-98D0-F7BACAB0727D}">
      <dsp:nvSpPr>
        <dsp:cNvPr id="0" name=""/>
        <dsp:cNvSpPr/>
      </dsp:nvSpPr>
      <dsp:spPr>
        <a:xfrm>
          <a:off x="7033716" y="2003329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DC293C-2A5B-496B-A00F-1A80AA0D97B6}">
      <dsp:nvSpPr>
        <dsp:cNvPr id="0" name=""/>
        <dsp:cNvSpPr/>
      </dsp:nvSpPr>
      <dsp:spPr>
        <a:xfrm>
          <a:off x="7273781" y="2231390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Monogenik</a:t>
          </a:r>
        </a:p>
      </dsp:txBody>
      <dsp:txXfrm>
        <a:off x="7313965" y="2271574"/>
        <a:ext cx="2080218" cy="1291604"/>
      </dsp:txXfrm>
    </dsp:sp>
    <dsp:sp modelId="{D71EAA1C-7F92-41A7-8D48-44B54086BBFA}">
      <dsp:nvSpPr>
        <dsp:cNvPr id="0" name=""/>
        <dsp:cNvSpPr/>
      </dsp:nvSpPr>
      <dsp:spPr>
        <a:xfrm>
          <a:off x="5713358" y="4003671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A4AAE-A5B0-4B4F-B44B-029F68AE026A}">
      <dsp:nvSpPr>
        <dsp:cNvPr id="0" name=""/>
        <dsp:cNvSpPr/>
      </dsp:nvSpPr>
      <dsp:spPr>
        <a:xfrm>
          <a:off x="5953423" y="4231733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IL-1-opatiler</a:t>
          </a:r>
        </a:p>
      </dsp:txBody>
      <dsp:txXfrm>
        <a:off x="5993607" y="4271917"/>
        <a:ext cx="2080218" cy="1291604"/>
      </dsp:txXfrm>
    </dsp:sp>
    <dsp:sp modelId="{70DEAC2C-3D45-46F0-B9D9-6C98F6F672DC}">
      <dsp:nvSpPr>
        <dsp:cNvPr id="0" name=""/>
        <dsp:cNvSpPr/>
      </dsp:nvSpPr>
      <dsp:spPr>
        <a:xfrm>
          <a:off x="8354074" y="4003671"/>
          <a:ext cx="2160586" cy="137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D9031-C2BD-4835-9D3E-C403F2C3EA0F}">
      <dsp:nvSpPr>
        <dsp:cNvPr id="0" name=""/>
        <dsp:cNvSpPr/>
      </dsp:nvSpPr>
      <dsp:spPr>
        <a:xfrm>
          <a:off x="8594139" y="4231733"/>
          <a:ext cx="2160586" cy="1371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Tip 1 IFNopatiler</a:t>
          </a:r>
        </a:p>
      </dsp:txBody>
      <dsp:txXfrm>
        <a:off x="8634323" y="4271917"/>
        <a:ext cx="2080218" cy="1291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8CED-D5C2-48BC-8875-436DD4D8770B}">
      <dsp:nvSpPr>
        <dsp:cNvPr id="0" name=""/>
        <dsp:cNvSpPr/>
      </dsp:nvSpPr>
      <dsp:spPr>
        <a:xfrm rot="5400000">
          <a:off x="2707911" y="998405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693FF-4302-4394-9F37-37CA1798BEAC}">
      <dsp:nvSpPr>
        <dsp:cNvPr id="0" name=""/>
        <dsp:cNvSpPr/>
      </dsp:nvSpPr>
      <dsp:spPr>
        <a:xfrm>
          <a:off x="2477232" y="33231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Tekrarlayan inflamasyon atakları (AFR)</a:t>
          </a:r>
        </a:p>
      </dsp:txBody>
      <dsp:txXfrm>
        <a:off x="2527324" y="83323"/>
        <a:ext cx="1365540" cy="925775"/>
      </dsp:txXfrm>
    </dsp:sp>
    <dsp:sp modelId="{60017292-8018-42E9-9BBD-0E9060C9E0B4}">
      <dsp:nvSpPr>
        <dsp:cNvPr id="0" name=""/>
        <dsp:cNvSpPr/>
      </dsp:nvSpPr>
      <dsp:spPr>
        <a:xfrm>
          <a:off x="3942956" y="131080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485D1-0B7D-4CCD-AEBA-35CB83F1E2E0}">
      <dsp:nvSpPr>
        <dsp:cNvPr id="0" name=""/>
        <dsp:cNvSpPr/>
      </dsp:nvSpPr>
      <dsp:spPr>
        <a:xfrm rot="5400000">
          <a:off x="3923152" y="2150896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B7E4-C27A-4603-894C-480F42989BF8}">
      <dsp:nvSpPr>
        <dsp:cNvPr id="0" name=""/>
        <dsp:cNvSpPr/>
      </dsp:nvSpPr>
      <dsp:spPr>
        <a:xfrm>
          <a:off x="3692473" y="1185722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PFAPA mı?</a:t>
          </a:r>
        </a:p>
      </dsp:txBody>
      <dsp:txXfrm>
        <a:off x="3742565" y="1235814"/>
        <a:ext cx="1365540" cy="925775"/>
      </dsp:txXfrm>
    </dsp:sp>
    <dsp:sp modelId="{AFF61BE0-8994-49BC-9525-4DA558422472}">
      <dsp:nvSpPr>
        <dsp:cNvPr id="0" name=""/>
        <dsp:cNvSpPr/>
      </dsp:nvSpPr>
      <dsp:spPr>
        <a:xfrm>
          <a:off x="5158197" y="1283571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92F7-11FC-41B8-8763-66F81B2AD5A5}">
      <dsp:nvSpPr>
        <dsp:cNvPr id="0" name=""/>
        <dsp:cNvSpPr/>
      </dsp:nvSpPr>
      <dsp:spPr>
        <a:xfrm rot="5400000">
          <a:off x="5138393" y="3534468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9F30-96CF-475C-8B3A-C53490376374}">
      <dsp:nvSpPr>
        <dsp:cNvPr id="0" name=""/>
        <dsp:cNvSpPr/>
      </dsp:nvSpPr>
      <dsp:spPr>
        <a:xfrm>
          <a:off x="4907714" y="2569294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FMF mi?</a:t>
          </a:r>
        </a:p>
      </dsp:txBody>
      <dsp:txXfrm>
        <a:off x="4957806" y="2619386"/>
        <a:ext cx="1365540" cy="925775"/>
      </dsp:txXfrm>
    </dsp:sp>
    <dsp:sp modelId="{81510DFE-63B1-467E-AF93-F50553F4752B}">
      <dsp:nvSpPr>
        <dsp:cNvPr id="0" name=""/>
        <dsp:cNvSpPr/>
      </dsp:nvSpPr>
      <dsp:spPr>
        <a:xfrm>
          <a:off x="8269519" y="3590245"/>
          <a:ext cx="2646841" cy="14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307E-094C-4FB4-97B5-9677F0E65BDF}">
      <dsp:nvSpPr>
        <dsp:cNvPr id="0" name=""/>
        <dsp:cNvSpPr/>
      </dsp:nvSpPr>
      <dsp:spPr>
        <a:xfrm rot="5400000">
          <a:off x="6575494" y="4792802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7691-D6BF-4798-B34B-F0DB7780A26E}">
      <dsp:nvSpPr>
        <dsp:cNvPr id="0" name=""/>
        <dsp:cNvSpPr/>
      </dsp:nvSpPr>
      <dsp:spPr>
        <a:xfrm>
          <a:off x="6122955" y="3721785"/>
          <a:ext cx="1909443" cy="1237645"/>
        </a:xfrm>
        <a:prstGeom prst="roundRect">
          <a:avLst>
            <a:gd name="adj" fmla="val 166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IL-1 vs. tip 1 IFN</a:t>
          </a:r>
        </a:p>
      </dsp:txBody>
      <dsp:txXfrm>
        <a:off x="6183383" y="3782213"/>
        <a:ext cx="1788587" cy="1116789"/>
      </dsp:txXfrm>
    </dsp:sp>
    <dsp:sp modelId="{6AD45838-5A39-4407-89BE-EF2BF3A6BB18}">
      <dsp:nvSpPr>
        <dsp:cNvPr id="0" name=""/>
        <dsp:cNvSpPr/>
      </dsp:nvSpPr>
      <dsp:spPr>
        <a:xfrm>
          <a:off x="7810539" y="3925477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D6DCC-5029-42F0-91B8-6C6E65054B6E}">
      <dsp:nvSpPr>
        <dsp:cNvPr id="0" name=""/>
        <dsp:cNvSpPr/>
      </dsp:nvSpPr>
      <dsp:spPr>
        <a:xfrm>
          <a:off x="7338197" y="4980119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USAID</a:t>
          </a:r>
        </a:p>
      </dsp:txBody>
      <dsp:txXfrm>
        <a:off x="7388289" y="5030211"/>
        <a:ext cx="1365540" cy="925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8CED-D5C2-48BC-8875-436DD4D8770B}">
      <dsp:nvSpPr>
        <dsp:cNvPr id="0" name=""/>
        <dsp:cNvSpPr/>
      </dsp:nvSpPr>
      <dsp:spPr>
        <a:xfrm rot="5400000">
          <a:off x="2707911" y="998405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693FF-4302-4394-9F37-37CA1798BEAC}">
      <dsp:nvSpPr>
        <dsp:cNvPr id="0" name=""/>
        <dsp:cNvSpPr/>
      </dsp:nvSpPr>
      <dsp:spPr>
        <a:xfrm>
          <a:off x="2477232" y="33231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Tekrarlayan inflamasyon atakları (AFR)</a:t>
          </a:r>
        </a:p>
      </dsp:txBody>
      <dsp:txXfrm>
        <a:off x="2527324" y="83323"/>
        <a:ext cx="1365540" cy="925775"/>
      </dsp:txXfrm>
    </dsp:sp>
    <dsp:sp modelId="{60017292-8018-42E9-9BBD-0E9060C9E0B4}">
      <dsp:nvSpPr>
        <dsp:cNvPr id="0" name=""/>
        <dsp:cNvSpPr/>
      </dsp:nvSpPr>
      <dsp:spPr>
        <a:xfrm>
          <a:off x="3942956" y="131080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485D1-0B7D-4CCD-AEBA-35CB83F1E2E0}">
      <dsp:nvSpPr>
        <dsp:cNvPr id="0" name=""/>
        <dsp:cNvSpPr/>
      </dsp:nvSpPr>
      <dsp:spPr>
        <a:xfrm rot="5400000">
          <a:off x="3923152" y="2150896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B7E4-C27A-4603-894C-480F42989BF8}">
      <dsp:nvSpPr>
        <dsp:cNvPr id="0" name=""/>
        <dsp:cNvSpPr/>
      </dsp:nvSpPr>
      <dsp:spPr>
        <a:xfrm>
          <a:off x="3692473" y="1185722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PFAPA mı?</a:t>
          </a:r>
        </a:p>
      </dsp:txBody>
      <dsp:txXfrm>
        <a:off x="3742565" y="1235814"/>
        <a:ext cx="1365540" cy="925775"/>
      </dsp:txXfrm>
    </dsp:sp>
    <dsp:sp modelId="{AFF61BE0-8994-49BC-9525-4DA558422472}">
      <dsp:nvSpPr>
        <dsp:cNvPr id="0" name=""/>
        <dsp:cNvSpPr/>
      </dsp:nvSpPr>
      <dsp:spPr>
        <a:xfrm>
          <a:off x="5158197" y="1283571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92F7-11FC-41B8-8763-66F81B2AD5A5}">
      <dsp:nvSpPr>
        <dsp:cNvPr id="0" name=""/>
        <dsp:cNvSpPr/>
      </dsp:nvSpPr>
      <dsp:spPr>
        <a:xfrm rot="5400000">
          <a:off x="5138393" y="3534468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9F30-96CF-475C-8B3A-C53490376374}">
      <dsp:nvSpPr>
        <dsp:cNvPr id="0" name=""/>
        <dsp:cNvSpPr/>
      </dsp:nvSpPr>
      <dsp:spPr>
        <a:xfrm>
          <a:off x="4907714" y="2569294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FMF mi?</a:t>
          </a:r>
        </a:p>
      </dsp:txBody>
      <dsp:txXfrm>
        <a:off x="4957806" y="2619386"/>
        <a:ext cx="1365540" cy="925775"/>
      </dsp:txXfrm>
    </dsp:sp>
    <dsp:sp modelId="{81510DFE-63B1-467E-AF93-F50553F4752B}">
      <dsp:nvSpPr>
        <dsp:cNvPr id="0" name=""/>
        <dsp:cNvSpPr/>
      </dsp:nvSpPr>
      <dsp:spPr>
        <a:xfrm>
          <a:off x="8269519" y="3590245"/>
          <a:ext cx="2646841" cy="14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307E-094C-4FB4-97B5-9677F0E65BDF}">
      <dsp:nvSpPr>
        <dsp:cNvPr id="0" name=""/>
        <dsp:cNvSpPr/>
      </dsp:nvSpPr>
      <dsp:spPr>
        <a:xfrm rot="5400000">
          <a:off x="6575494" y="4792802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7691-D6BF-4798-B34B-F0DB7780A26E}">
      <dsp:nvSpPr>
        <dsp:cNvPr id="0" name=""/>
        <dsp:cNvSpPr/>
      </dsp:nvSpPr>
      <dsp:spPr>
        <a:xfrm>
          <a:off x="6122955" y="3721785"/>
          <a:ext cx="1909443" cy="1237645"/>
        </a:xfrm>
        <a:prstGeom prst="roundRect">
          <a:avLst>
            <a:gd name="adj" fmla="val 166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IL-1 vs. tip 1 IFN</a:t>
          </a:r>
        </a:p>
      </dsp:txBody>
      <dsp:txXfrm>
        <a:off x="6183383" y="3782213"/>
        <a:ext cx="1788587" cy="1116789"/>
      </dsp:txXfrm>
    </dsp:sp>
    <dsp:sp modelId="{6AD45838-5A39-4407-89BE-EF2BF3A6BB18}">
      <dsp:nvSpPr>
        <dsp:cNvPr id="0" name=""/>
        <dsp:cNvSpPr/>
      </dsp:nvSpPr>
      <dsp:spPr>
        <a:xfrm>
          <a:off x="7810539" y="3925477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D6DCC-5029-42F0-91B8-6C6E65054B6E}">
      <dsp:nvSpPr>
        <dsp:cNvPr id="0" name=""/>
        <dsp:cNvSpPr/>
      </dsp:nvSpPr>
      <dsp:spPr>
        <a:xfrm>
          <a:off x="7338197" y="4980119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USAID</a:t>
          </a:r>
        </a:p>
      </dsp:txBody>
      <dsp:txXfrm>
        <a:off x="7388289" y="5030211"/>
        <a:ext cx="1365540" cy="925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8CED-D5C2-48BC-8875-436DD4D8770B}">
      <dsp:nvSpPr>
        <dsp:cNvPr id="0" name=""/>
        <dsp:cNvSpPr/>
      </dsp:nvSpPr>
      <dsp:spPr>
        <a:xfrm rot="5400000">
          <a:off x="2707911" y="998405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693FF-4302-4394-9F37-37CA1798BEAC}">
      <dsp:nvSpPr>
        <dsp:cNvPr id="0" name=""/>
        <dsp:cNvSpPr/>
      </dsp:nvSpPr>
      <dsp:spPr>
        <a:xfrm>
          <a:off x="2477232" y="33231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Tekrarlayan inflamasyon atakları (AFR)</a:t>
          </a:r>
        </a:p>
      </dsp:txBody>
      <dsp:txXfrm>
        <a:off x="2527324" y="83323"/>
        <a:ext cx="1365540" cy="925775"/>
      </dsp:txXfrm>
    </dsp:sp>
    <dsp:sp modelId="{60017292-8018-42E9-9BBD-0E9060C9E0B4}">
      <dsp:nvSpPr>
        <dsp:cNvPr id="0" name=""/>
        <dsp:cNvSpPr/>
      </dsp:nvSpPr>
      <dsp:spPr>
        <a:xfrm>
          <a:off x="3942956" y="131080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485D1-0B7D-4CCD-AEBA-35CB83F1E2E0}">
      <dsp:nvSpPr>
        <dsp:cNvPr id="0" name=""/>
        <dsp:cNvSpPr/>
      </dsp:nvSpPr>
      <dsp:spPr>
        <a:xfrm rot="5400000">
          <a:off x="3923152" y="2150896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B7E4-C27A-4603-894C-480F42989BF8}">
      <dsp:nvSpPr>
        <dsp:cNvPr id="0" name=""/>
        <dsp:cNvSpPr/>
      </dsp:nvSpPr>
      <dsp:spPr>
        <a:xfrm>
          <a:off x="3692473" y="1185722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PFAPA mı?</a:t>
          </a:r>
        </a:p>
      </dsp:txBody>
      <dsp:txXfrm>
        <a:off x="3742565" y="1235814"/>
        <a:ext cx="1365540" cy="925775"/>
      </dsp:txXfrm>
    </dsp:sp>
    <dsp:sp modelId="{AFF61BE0-8994-49BC-9525-4DA558422472}">
      <dsp:nvSpPr>
        <dsp:cNvPr id="0" name=""/>
        <dsp:cNvSpPr/>
      </dsp:nvSpPr>
      <dsp:spPr>
        <a:xfrm>
          <a:off x="5158197" y="1283571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92F7-11FC-41B8-8763-66F81B2AD5A5}">
      <dsp:nvSpPr>
        <dsp:cNvPr id="0" name=""/>
        <dsp:cNvSpPr/>
      </dsp:nvSpPr>
      <dsp:spPr>
        <a:xfrm rot="5400000">
          <a:off x="5138393" y="3534468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9F30-96CF-475C-8B3A-C53490376374}">
      <dsp:nvSpPr>
        <dsp:cNvPr id="0" name=""/>
        <dsp:cNvSpPr/>
      </dsp:nvSpPr>
      <dsp:spPr>
        <a:xfrm>
          <a:off x="4907714" y="2569294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FMF mi?</a:t>
          </a:r>
        </a:p>
      </dsp:txBody>
      <dsp:txXfrm>
        <a:off x="4957806" y="2619386"/>
        <a:ext cx="1365540" cy="925775"/>
      </dsp:txXfrm>
    </dsp:sp>
    <dsp:sp modelId="{81510DFE-63B1-467E-AF93-F50553F4752B}">
      <dsp:nvSpPr>
        <dsp:cNvPr id="0" name=""/>
        <dsp:cNvSpPr/>
      </dsp:nvSpPr>
      <dsp:spPr>
        <a:xfrm>
          <a:off x="8269519" y="3590245"/>
          <a:ext cx="2646841" cy="14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307E-094C-4FB4-97B5-9677F0E65BDF}">
      <dsp:nvSpPr>
        <dsp:cNvPr id="0" name=""/>
        <dsp:cNvSpPr/>
      </dsp:nvSpPr>
      <dsp:spPr>
        <a:xfrm rot="5400000">
          <a:off x="6575494" y="4792802"/>
          <a:ext cx="870686" cy="991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7691-D6BF-4798-B34B-F0DB7780A26E}">
      <dsp:nvSpPr>
        <dsp:cNvPr id="0" name=""/>
        <dsp:cNvSpPr/>
      </dsp:nvSpPr>
      <dsp:spPr>
        <a:xfrm>
          <a:off x="6122955" y="3721785"/>
          <a:ext cx="1909443" cy="1237645"/>
        </a:xfrm>
        <a:prstGeom prst="roundRect">
          <a:avLst>
            <a:gd name="adj" fmla="val 166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IL-1 vs. tip 1 IFN</a:t>
          </a:r>
        </a:p>
      </dsp:txBody>
      <dsp:txXfrm>
        <a:off x="6183383" y="3782213"/>
        <a:ext cx="1788587" cy="1116789"/>
      </dsp:txXfrm>
    </dsp:sp>
    <dsp:sp modelId="{6AD45838-5A39-4407-89BE-EF2BF3A6BB18}">
      <dsp:nvSpPr>
        <dsp:cNvPr id="0" name=""/>
        <dsp:cNvSpPr/>
      </dsp:nvSpPr>
      <dsp:spPr>
        <a:xfrm>
          <a:off x="7810539" y="3925477"/>
          <a:ext cx="1066028" cy="8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D6DCC-5029-42F0-91B8-6C6E65054B6E}">
      <dsp:nvSpPr>
        <dsp:cNvPr id="0" name=""/>
        <dsp:cNvSpPr/>
      </dsp:nvSpPr>
      <dsp:spPr>
        <a:xfrm>
          <a:off x="7338197" y="4980119"/>
          <a:ext cx="1465724" cy="1025959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USAID</a:t>
          </a:r>
        </a:p>
      </dsp:txBody>
      <dsp:txXfrm>
        <a:off x="7388289" y="5030211"/>
        <a:ext cx="1365540" cy="92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F4F7-2F17-4345-B8BC-AAE72A356B3C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57CC-BE02-433D-800A-9C5FF896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BE0C5-0388-43D3-A641-EE313A68E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3175E-A818-49DD-9792-37120F421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57CC-BE02-433D-800A-9C5FF896B3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7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09B9-ABD9-435D-B3F6-3906B9F81C6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11F3-83B4-415B-B719-B4A83D10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46659"/>
            <a:ext cx="9144000" cy="2387600"/>
          </a:xfrm>
        </p:spPr>
        <p:txBody>
          <a:bodyPr>
            <a:normAutofit/>
          </a:bodyPr>
          <a:lstStyle/>
          <a:p>
            <a:r>
              <a:rPr lang="tr-TR" sz="4800" b="1">
                <a:solidFill>
                  <a:srgbClr val="0070C0"/>
                </a:solidFill>
              </a:rPr>
              <a:t>Erişkin Romatologları için Çocuk Romatoloji</a:t>
            </a:r>
            <a:endParaRPr lang="en-US" sz="4800" b="1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090808"/>
            <a:ext cx="9144000" cy="1491287"/>
          </a:xfrm>
        </p:spPr>
        <p:txBody>
          <a:bodyPr>
            <a:normAutofit fontScale="92500" lnSpcReduction="10000"/>
          </a:bodyPr>
          <a:lstStyle/>
          <a:p>
            <a:r>
              <a:rPr lang="tr-TR" b="1"/>
              <a:t>Doç. Dr. Ezgi Deniz BATU</a:t>
            </a:r>
          </a:p>
          <a:p>
            <a:r>
              <a:rPr lang="tr-TR" sz="2000"/>
              <a:t>Hacettepe Üniversitesi Tıp Fakültesi</a:t>
            </a:r>
          </a:p>
          <a:p>
            <a:r>
              <a:rPr lang="tr-TR" sz="2000"/>
              <a:t>Çocuk Romatoloji Bilim Dalı</a:t>
            </a:r>
          </a:p>
          <a:p>
            <a:r>
              <a:rPr lang="tr-TR" sz="2000"/>
              <a:t>10 Mayıs 2022</a:t>
            </a:r>
            <a:endParaRPr lang="en-US" sz="2000"/>
          </a:p>
          <a:p>
            <a:endParaRPr lang="en-US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1446"/>
            <a:ext cx="8953500" cy="258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3053C-5E55-844D-B179-2313847FE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1" y="1095543"/>
            <a:ext cx="928719" cy="13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Vaskülitler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5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680099"/>
              </p:ext>
            </p:extLst>
          </p:nvPr>
        </p:nvGraphicFramePr>
        <p:xfrm>
          <a:off x="1703512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5015880" y="3140968"/>
            <a:ext cx="2160240" cy="432048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Yuvarlatılmış Dikdörtgen 4"/>
          <p:cNvSpPr/>
          <p:nvPr/>
        </p:nvSpPr>
        <p:spPr>
          <a:xfrm>
            <a:off x="7602454" y="5838940"/>
            <a:ext cx="2160240" cy="352540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Kawasaki Sendromu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Küçük çocuklarda (5 yaş altı) daha sık</a:t>
            </a:r>
          </a:p>
          <a:p>
            <a:r>
              <a:rPr lang="tr-TR"/>
              <a:t>Orta boy arterleri (öz. koronerler) daha sık tutan bir vaskülit</a:t>
            </a:r>
          </a:p>
          <a:p>
            <a:r>
              <a:rPr lang="tr-TR"/>
              <a:t>Akut dönemde (ilk 10 gün içinde) tedavi etmek, koroner arter tutulumunu önlemek için önemli!</a:t>
            </a:r>
          </a:p>
          <a:p>
            <a:r>
              <a:rPr lang="tr-TR"/>
              <a:t>Tedavi: IVIG (2 g/kg) ve aspirin (önce 50 mg/kg; takipte 3-5 mg/kg/gün)</a:t>
            </a:r>
          </a:p>
        </p:txBody>
      </p:sp>
    </p:spTree>
    <p:extLst>
      <p:ext uri="{BB962C8B-B14F-4D97-AF65-F5344CB8AC3E}">
        <p14:creationId xmlns:p14="http://schemas.microsoft.com/office/powerpoint/2010/main" val="328762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2017 AHA tanı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u="sng">
                <a:solidFill>
                  <a:srgbClr val="FF0000"/>
                </a:solidFill>
              </a:rPr>
              <a:t>5 gün ve üzerinde süren ateş</a:t>
            </a:r>
          </a:p>
          <a:p>
            <a:pPr marL="0" indent="0">
              <a:buNone/>
            </a:pPr>
            <a:r>
              <a:rPr lang="tr-TR"/>
              <a:t>     </a:t>
            </a:r>
            <a:r>
              <a:rPr lang="tr-TR" sz="4200" b="1" u="sng"/>
              <a:t>+≥4/5</a:t>
            </a:r>
          </a:p>
          <a:p>
            <a:pPr marL="385763" indent="-385763">
              <a:buFont typeface="+mj-lt"/>
              <a:buAutoNum type="arabicPeriod"/>
            </a:pPr>
            <a:r>
              <a:rPr lang="tr-TR">
                <a:solidFill>
                  <a:schemeClr val="bg1">
                    <a:lumMod val="75000"/>
                  </a:schemeClr>
                </a:solidFill>
              </a:rPr>
              <a:t>Dudaklarda eritem ve çatlaklar, </a:t>
            </a:r>
            <a:r>
              <a:rPr lang="tr-TR" b="1" u="sng"/>
              <a:t>çilek dil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tr-TR"/>
              <a:t>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oral ve farengeal mukozada eritem</a:t>
            </a:r>
          </a:p>
          <a:p>
            <a:pPr marL="385763" indent="-385763">
              <a:buFont typeface="+mj-lt"/>
              <a:buAutoNum type="arabicPeriod"/>
            </a:pPr>
            <a:r>
              <a:rPr lang="tr-TR">
                <a:solidFill>
                  <a:schemeClr val="bg1">
                    <a:lumMod val="75000"/>
                  </a:schemeClr>
                </a:solidFill>
              </a:rPr>
              <a:t>Pürülan olmayan bilat bulbar </a:t>
            </a:r>
            <a:r>
              <a:rPr lang="tr-TR" b="1" u="sng"/>
              <a:t>konjunktivit</a:t>
            </a:r>
            <a:r>
              <a:rPr lang="tr-TR"/>
              <a:t>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injeksiyon</a:t>
            </a:r>
          </a:p>
          <a:p>
            <a:pPr marL="385763" indent="-385763">
              <a:buFont typeface="+mj-lt"/>
              <a:buAutoNum type="arabicPeriod"/>
            </a:pPr>
            <a:r>
              <a:rPr lang="tr-TR" b="1" u="sng"/>
              <a:t>Döküntü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- makülopapüler,</a:t>
            </a:r>
            <a:r>
              <a:rPr lang="tr-TR"/>
              <a:t>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yaygın eritem, eritema multiforme benzeri döküntü</a:t>
            </a:r>
          </a:p>
          <a:p>
            <a:pPr marL="385763" indent="-385763">
              <a:buFont typeface="+mj-lt"/>
              <a:buAutoNum type="arabicPeriod"/>
            </a:pPr>
            <a:r>
              <a:rPr lang="tr-TR">
                <a:solidFill>
                  <a:schemeClr val="bg1">
                    <a:lumMod val="75000"/>
                  </a:schemeClr>
                </a:solidFill>
              </a:rPr>
              <a:t>El ve ayaklarda eritem veya ödem (akut dönem) VEYA periungal deskuamasyon- </a:t>
            </a:r>
            <a:r>
              <a:rPr lang="tr-TR" b="1" u="sng"/>
              <a:t>soyulma</a:t>
            </a:r>
            <a:r>
              <a:rPr lang="tr-TR"/>
              <a:t>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(subakut dönem)</a:t>
            </a:r>
          </a:p>
          <a:p>
            <a:pPr marL="385763" indent="-385763">
              <a:buFont typeface="+mj-lt"/>
              <a:buAutoNum type="arabicPeriod"/>
            </a:pPr>
            <a:r>
              <a:rPr lang="tr-TR" b="1" u="sng"/>
              <a:t>≥1,5 cm servikal lap, genellikle unilat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484927" y="6481925"/>
            <a:ext cx="289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/>
              <a:t>McCrindle, 2017, Circulation 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38482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2017 AHA tanı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u="sng">
                <a:solidFill>
                  <a:srgbClr val="FF0000"/>
                </a:solidFill>
              </a:rPr>
              <a:t>5 gün ve üzerinde süren ateş</a:t>
            </a:r>
          </a:p>
          <a:p>
            <a:pPr marL="0" indent="0">
              <a:buNone/>
            </a:pPr>
            <a:r>
              <a:rPr lang="tr-TR"/>
              <a:t>     </a:t>
            </a:r>
            <a:r>
              <a:rPr lang="tr-TR" sz="4200" b="1" u="sng"/>
              <a:t>+≥4/5</a:t>
            </a:r>
          </a:p>
          <a:p>
            <a:pPr marL="385763" indent="-385763">
              <a:buFont typeface="+mj-lt"/>
              <a:buAutoNum type="arabicPeriod"/>
            </a:pPr>
            <a:r>
              <a:rPr lang="tr-TR"/>
              <a:t>Dudaklarda eritem ve çatlaklar, çilek dil, oral ve farengeal mukozada eritem</a:t>
            </a:r>
          </a:p>
          <a:p>
            <a:pPr marL="385763" indent="-385763">
              <a:buFont typeface="+mj-lt"/>
              <a:buAutoNum type="arabicPeriod"/>
            </a:pPr>
            <a:r>
              <a:rPr lang="tr-TR"/>
              <a:t>Pürülan olmayan bilat bulbar konjunktival injeksiyon</a:t>
            </a:r>
          </a:p>
          <a:p>
            <a:pPr marL="385763" indent="-385763">
              <a:buFont typeface="+mj-lt"/>
              <a:buAutoNum type="arabicPeriod"/>
            </a:pPr>
            <a:r>
              <a:rPr lang="tr-TR"/>
              <a:t>Döküntü- makülopapüler, yaygın eritem, eritema multiforme benzeri döküntü</a:t>
            </a:r>
          </a:p>
          <a:p>
            <a:pPr marL="385763" indent="-385763">
              <a:buFont typeface="+mj-lt"/>
              <a:buAutoNum type="arabicPeriod"/>
            </a:pPr>
            <a:r>
              <a:rPr lang="tr-TR"/>
              <a:t>El ve ayaklarda eritem veya ödem (akut dönem) VEYA periungal deskuamasyon-soyulma (subakut dönem)</a:t>
            </a:r>
          </a:p>
          <a:p>
            <a:pPr marL="385763" indent="-385763">
              <a:buFont typeface="+mj-lt"/>
              <a:buAutoNum type="arabicPeriod"/>
            </a:pPr>
            <a:r>
              <a:rPr lang="tr-TR"/>
              <a:t>≥1,5 cm servikal lap, genellikle unilat</a:t>
            </a:r>
          </a:p>
        </p:txBody>
      </p:sp>
      <p:sp>
        <p:nvSpPr>
          <p:cNvPr id="4" name="Oval 3"/>
          <p:cNvSpPr/>
          <p:nvPr/>
        </p:nvSpPr>
        <p:spPr>
          <a:xfrm>
            <a:off x="6836681" y="1661158"/>
            <a:ext cx="2544097" cy="1025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Koroner tutulum!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484927" y="6481925"/>
            <a:ext cx="289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/>
              <a:t>McCrindle, 2017, Circulation </a:t>
            </a:r>
            <a:endParaRPr lang="en-US" i="1"/>
          </a:p>
        </p:txBody>
      </p:sp>
      <p:pic>
        <p:nvPicPr>
          <p:cNvPr id="10" name="İçerik Yer Tutucusu 3"/>
          <p:cNvPicPr>
            <a:picLocks noChangeAspect="1"/>
          </p:cNvPicPr>
          <p:nvPr/>
        </p:nvPicPr>
        <p:blipFill rotWithShape="1">
          <a:blip r:embed="rId2"/>
          <a:srcRect l="57094" t="2796" r="9646" b="83018"/>
          <a:stretch/>
        </p:blipFill>
        <p:spPr>
          <a:xfrm>
            <a:off x="9909592" y="312323"/>
            <a:ext cx="1973020" cy="1360821"/>
          </a:xfrm>
          <a:prstGeom prst="rect">
            <a:avLst/>
          </a:prstGeom>
          <a:ln w="127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İçerik Yer Tutucusu 3"/>
          <p:cNvPicPr>
            <a:picLocks noChangeAspect="1"/>
          </p:cNvPicPr>
          <p:nvPr/>
        </p:nvPicPr>
        <p:blipFill rotWithShape="1">
          <a:blip r:embed="rId2"/>
          <a:srcRect l="7435" t="80630" r="61724" b="3167"/>
          <a:stretch/>
        </p:blipFill>
        <p:spPr>
          <a:xfrm>
            <a:off x="10135521" y="4811426"/>
            <a:ext cx="1835278" cy="1670499"/>
          </a:xfrm>
          <a:prstGeom prst="rect">
            <a:avLst/>
          </a:prstGeom>
          <a:ln w="127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42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IgAV (HSP)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5328492" y="2150769"/>
            <a:ext cx="5181600" cy="4351338"/>
          </a:xfrm>
        </p:spPr>
        <p:txBody>
          <a:bodyPr/>
          <a:lstStyle/>
          <a:p>
            <a:r>
              <a:rPr lang="tr-TR" sz="3200"/>
              <a:t>Düşmeyen CRP</a:t>
            </a:r>
          </a:p>
          <a:p>
            <a:r>
              <a:rPr lang="tr-TR" sz="3200"/>
              <a:t>Geçmeyen döküntü</a:t>
            </a:r>
          </a:p>
          <a:p>
            <a:r>
              <a:rPr lang="tr-TR" sz="3200"/>
              <a:t>Tekrarlayan IgAV (HSP)</a:t>
            </a:r>
          </a:p>
          <a:p>
            <a:endParaRPr lang="tr-TR" sz="3200"/>
          </a:p>
          <a:p>
            <a:r>
              <a:rPr lang="tr-TR" sz="3200"/>
              <a:t>PAN ve FMF araştırın!</a:t>
            </a:r>
          </a:p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92" y="217202"/>
            <a:ext cx="1354181" cy="1798630"/>
          </a:xfrm>
          <a:prstGeom prst="rect">
            <a:avLst/>
          </a:prstGeom>
          <a:ln w="381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3" y="1825625"/>
            <a:ext cx="3392396" cy="452596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09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Otoinflamatuvar Hastalıklar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Önemli noktalar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En sık görüleni iyi bilmek önemli (FMF ve PFAPA)</a:t>
            </a:r>
          </a:p>
          <a:p>
            <a:r>
              <a:rPr lang="tr-TR"/>
              <a:t>Önce </a:t>
            </a:r>
            <a:r>
              <a:rPr lang="tr-TR" i="1"/>
              <a:t>MEFV</a:t>
            </a:r>
            <a:r>
              <a:rPr lang="tr-TR"/>
              <a:t> sonra panel, en son WES</a:t>
            </a:r>
          </a:p>
          <a:p>
            <a:r>
              <a:rPr lang="tr-TR"/>
              <a:t>Otozomal dominant geçişli hastalıklar mozaik olabilir. Yani gen testi negatif gelse bile tanıyı dışlamak mümkün değil. </a:t>
            </a:r>
          </a:p>
          <a:p>
            <a:r>
              <a:rPr lang="tr-TR" sz="3200" b="1">
                <a:solidFill>
                  <a:srgbClr val="0070C0"/>
                </a:solidFill>
              </a:rPr>
              <a:t>Etkin tedaviyi bulmak tanı koymaktan daha önemli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Otoinflamatuvar </a:t>
            </a:r>
            <a:r>
              <a:rPr lang="tr-TR" b="1" dirty="0">
                <a:solidFill>
                  <a:srgbClr val="0070C0"/>
                </a:solidFill>
              </a:rPr>
              <a:t>hastalıklar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üneş 5"/>
          <p:cNvSpPr/>
          <p:nvPr/>
        </p:nvSpPr>
        <p:spPr>
          <a:xfrm>
            <a:off x="6892413" y="-157777"/>
            <a:ext cx="5643715" cy="4130009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7030A0"/>
                </a:solidFill>
              </a:rPr>
              <a:t>NLRC4-ilişkili </a:t>
            </a:r>
            <a:r>
              <a:rPr lang="tr-TR" sz="1600" b="1" dirty="0" err="1">
                <a:solidFill>
                  <a:srgbClr val="7030A0"/>
                </a:solidFill>
              </a:rPr>
              <a:t>hst</a:t>
            </a:r>
            <a:endParaRPr lang="tr-TR" sz="16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rgbClr val="7030A0"/>
                </a:solidFill>
              </a:rPr>
              <a:t>Monogenik</a:t>
            </a:r>
            <a:r>
              <a:rPr lang="tr-TR" sz="1600" b="1" dirty="0">
                <a:solidFill>
                  <a:srgbClr val="7030A0"/>
                </a:solidFill>
              </a:rPr>
              <a:t> SJİA (</a:t>
            </a:r>
            <a:r>
              <a:rPr lang="tr-TR" sz="1600" b="1" i="1" dirty="0">
                <a:solidFill>
                  <a:srgbClr val="7030A0"/>
                </a:solidFill>
              </a:rPr>
              <a:t>LACC1</a:t>
            </a:r>
            <a:r>
              <a:rPr lang="tr-TR" sz="1600" b="1" dirty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rgbClr val="7030A0"/>
                </a:solidFill>
              </a:rPr>
              <a:t>Otulipenia</a:t>
            </a:r>
            <a:endParaRPr lang="tr-TR" sz="16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rgbClr val="7030A0"/>
                </a:solidFill>
              </a:rPr>
              <a:t>NLRP1-ilişkili </a:t>
            </a:r>
            <a:r>
              <a:rPr lang="tr-TR" sz="1600" b="1" dirty="0" err="1">
                <a:solidFill>
                  <a:srgbClr val="7030A0"/>
                </a:solidFill>
              </a:rPr>
              <a:t>hst</a:t>
            </a:r>
            <a:endParaRPr lang="tr-TR" sz="16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>
                <a:solidFill>
                  <a:srgbClr val="7030A0"/>
                </a:solidFill>
              </a:rPr>
              <a:t>VEXAS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>
                <a:solidFill>
                  <a:srgbClr val="7030A0"/>
                </a:solidFill>
              </a:rPr>
              <a:t>…..</a:t>
            </a:r>
            <a:endParaRPr lang="tr-TR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982179"/>
              </p:ext>
            </p:extLst>
          </p:nvPr>
        </p:nvGraphicFramePr>
        <p:xfrm>
          <a:off x="612058" y="560440"/>
          <a:ext cx="11186652" cy="560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9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Çocuk Romatoloji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/>
              <a:t>JIA</a:t>
            </a:r>
          </a:p>
          <a:p>
            <a:pPr lvl="1"/>
            <a:r>
              <a:rPr lang="tr-TR"/>
              <a:t>Oligoartiküler/RF(-) poliart.</a:t>
            </a:r>
          </a:p>
          <a:p>
            <a:pPr lvl="1"/>
            <a:r>
              <a:rPr lang="tr-TR"/>
              <a:t>RF(+) poliartiküler</a:t>
            </a:r>
          </a:p>
          <a:p>
            <a:pPr lvl="1"/>
            <a:r>
              <a:rPr lang="tr-TR"/>
              <a:t>ERA, PsA, İBH ilişkili artrit, ReA</a:t>
            </a:r>
          </a:p>
          <a:p>
            <a:pPr lvl="1"/>
            <a:r>
              <a:rPr lang="tr-TR"/>
              <a:t>SJIA</a:t>
            </a:r>
          </a:p>
          <a:p>
            <a:pPr lvl="1"/>
            <a:endParaRPr lang="tr-TR"/>
          </a:p>
          <a:p>
            <a:endParaRPr lang="tr-TR"/>
          </a:p>
          <a:p>
            <a:r>
              <a:rPr lang="tr-TR"/>
              <a:t>Vaskülitler</a:t>
            </a:r>
          </a:p>
          <a:p>
            <a:pPr lvl="1"/>
            <a:r>
              <a:rPr lang="tr-TR"/>
              <a:t>Büyük damar (TAK&amp;Dev hücreli a.)</a:t>
            </a:r>
          </a:p>
          <a:p>
            <a:pPr lvl="1"/>
            <a:r>
              <a:rPr lang="tr-TR"/>
              <a:t>Orta damar (PAN&amp;Kawasaki)</a:t>
            </a:r>
          </a:p>
          <a:p>
            <a:pPr lvl="1"/>
            <a:r>
              <a:rPr lang="tr-TR"/>
              <a:t>Küçük damar (ANCA-AV&amp;IgAV/HSP)</a:t>
            </a:r>
          </a:p>
          <a:p>
            <a:pPr lvl="1"/>
            <a:r>
              <a:rPr lang="tr-TR"/>
              <a:t>Değişken damar (Behçet&amp;Cogan)</a:t>
            </a:r>
          </a:p>
          <a:p>
            <a:pPr lvl="1"/>
            <a:r>
              <a:rPr lang="tr-TR"/>
              <a:t>Tek organ (primer SSS vasküliti gibi)</a:t>
            </a:r>
          </a:p>
          <a:p>
            <a:pPr lvl="1"/>
            <a:r>
              <a:rPr lang="tr-TR"/>
              <a:t>Monogenik vaskülitler (DADA2, SAVI gibi)</a:t>
            </a:r>
            <a:endParaRPr lang="en-US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/>
              <a:t>Otoimmün hastalıklar</a:t>
            </a:r>
          </a:p>
          <a:p>
            <a:pPr lvl="1"/>
            <a:r>
              <a:rPr lang="tr-TR"/>
              <a:t>SLE</a:t>
            </a:r>
          </a:p>
          <a:p>
            <a:pPr lvl="1"/>
            <a:r>
              <a:rPr lang="tr-TR"/>
              <a:t>Skleroderma</a:t>
            </a:r>
          </a:p>
          <a:p>
            <a:pPr lvl="1"/>
            <a:r>
              <a:rPr lang="tr-TR"/>
              <a:t>Sjögren sendromu</a:t>
            </a:r>
          </a:p>
          <a:p>
            <a:pPr lvl="1"/>
            <a:r>
              <a:rPr lang="tr-TR"/>
              <a:t>Mikst bağ doku hastalığı</a:t>
            </a:r>
          </a:p>
          <a:p>
            <a:pPr lvl="1"/>
            <a:r>
              <a:rPr lang="tr-TR"/>
              <a:t>Antifosfolipid sendromu</a:t>
            </a:r>
          </a:p>
          <a:p>
            <a:pPr lvl="1"/>
            <a:r>
              <a:rPr lang="tr-TR"/>
              <a:t>İdiyopatik inflamatuvar miyopatiler</a:t>
            </a:r>
          </a:p>
          <a:p>
            <a:endParaRPr lang="tr-TR"/>
          </a:p>
          <a:p>
            <a:r>
              <a:rPr lang="tr-TR"/>
              <a:t>Otoinflamatuvar hastalıklar</a:t>
            </a:r>
          </a:p>
          <a:p>
            <a:pPr lvl="1"/>
            <a:r>
              <a:rPr lang="tr-TR"/>
              <a:t>PFAPA sendromu</a:t>
            </a:r>
          </a:p>
          <a:p>
            <a:pPr lvl="1"/>
            <a:r>
              <a:rPr lang="tr-TR"/>
              <a:t>FMF</a:t>
            </a:r>
          </a:p>
          <a:p>
            <a:pPr lvl="1"/>
            <a:r>
              <a:rPr lang="tr-TR"/>
              <a:t>CAPS</a:t>
            </a:r>
          </a:p>
          <a:p>
            <a:pPr lvl="1"/>
            <a:r>
              <a:rPr lang="tr-TR"/>
              <a:t>TRAPS</a:t>
            </a:r>
          </a:p>
          <a:p>
            <a:pPr lvl="1"/>
            <a:r>
              <a:rPr lang="tr-TR"/>
              <a:t>MKD/HIDS</a:t>
            </a:r>
          </a:p>
          <a:p>
            <a:pPr lvl="1"/>
            <a:r>
              <a:rPr lang="tr-TR"/>
              <a:t>Yeniler…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52495"/>
              </p:ext>
            </p:extLst>
          </p:nvPr>
        </p:nvGraphicFramePr>
        <p:xfrm>
          <a:off x="206477" y="314632"/>
          <a:ext cx="11353800" cy="603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5420299" y="1740666"/>
            <a:ext cx="177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=Klinik karar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630319" y="3166700"/>
            <a:ext cx="280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=Klinik karar + </a:t>
            </a:r>
            <a:r>
              <a:rPr lang="tr-TR" sz="2400" b="1" i="1">
                <a:solidFill>
                  <a:srgbClr val="FF0000"/>
                </a:solidFill>
              </a:rPr>
              <a:t>MEFV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281011" y="4287639"/>
            <a:ext cx="3023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=Klinik karar + </a:t>
            </a:r>
          </a:p>
          <a:p>
            <a:r>
              <a:rPr lang="tr-TR" sz="2400" b="1" i="1">
                <a:solidFill>
                  <a:srgbClr val="FF0000"/>
                </a:solidFill>
              </a:rPr>
              <a:t>panel/IFN imzası/WES</a:t>
            </a:r>
            <a:endParaRPr lang="en-US" sz="2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PFAPA (</a:t>
            </a:r>
            <a:r>
              <a:rPr lang="tr-TR" b="1" i="1">
                <a:solidFill>
                  <a:srgbClr val="0070C0"/>
                </a:solidFill>
              </a:rPr>
              <a:t>periodic fever, adenitis, pharyngitis, aphthous stomatitis</a:t>
            </a:r>
            <a:r>
              <a:rPr lang="tr-TR" b="1">
                <a:solidFill>
                  <a:srgbClr val="0070C0"/>
                </a:solidFill>
              </a:rPr>
              <a:t>) sendromu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/>
              <a:t>1-3 yaş civarı başlar (2 yaş altında beta tonsilliti olmaz…)</a:t>
            </a:r>
          </a:p>
          <a:p>
            <a:r>
              <a:rPr lang="tr-TR"/>
              <a:t>Ataklar genelde 4-5 gün sürer.</a:t>
            </a:r>
          </a:p>
          <a:p>
            <a:r>
              <a:rPr lang="tr-TR"/>
              <a:t>Ataklar %30 hastada periyodik, ayın aynı gününde (neden?)</a:t>
            </a:r>
          </a:p>
          <a:p>
            <a:r>
              <a:rPr lang="tr-TR"/>
              <a:t>Ateş, </a:t>
            </a:r>
            <a:r>
              <a:rPr lang="tr-TR" b="1">
                <a:solidFill>
                  <a:srgbClr val="0070C0"/>
                </a:solidFill>
              </a:rPr>
              <a:t>tonsillit</a:t>
            </a:r>
            <a:r>
              <a:rPr lang="tr-TR"/>
              <a:t>, servikal lap, oral aft atakları</a:t>
            </a:r>
          </a:p>
          <a:p>
            <a:r>
              <a:rPr lang="tr-TR"/>
              <a:t>PFAPA atağını, streptokok tonsillitinden kimse ayıramaz (belki aile?)</a:t>
            </a:r>
          </a:p>
          <a:p>
            <a:r>
              <a:rPr lang="tr-TR"/>
              <a:t>İyi seyirlidir, amiloidoz yapmaz (neden?)</a:t>
            </a:r>
          </a:p>
          <a:p>
            <a:r>
              <a:rPr lang="tr-TR"/>
              <a:t>Genelde 7 yaş civarı kendiliğinden geçer (geçmeyebilir…)</a:t>
            </a:r>
          </a:p>
          <a:p>
            <a:r>
              <a:rPr lang="tr-TR"/>
              <a:t>Ailede benzer öykü, T/E öyküsü</a:t>
            </a:r>
          </a:p>
          <a:p>
            <a:r>
              <a:rPr lang="tr-TR" b="1"/>
              <a:t>Tedavi: </a:t>
            </a:r>
            <a:r>
              <a:rPr lang="tr-TR"/>
              <a:t>Atak tedavisi (tek doz steroid?), atak önlenmesi (kolşisin? T/E? Probiyotik)</a:t>
            </a:r>
          </a:p>
          <a:p>
            <a:r>
              <a:rPr lang="tr-TR"/>
              <a:t>T/E başarısı %95 (neden?)</a:t>
            </a:r>
          </a:p>
        </p:txBody>
      </p:sp>
    </p:spTree>
    <p:extLst>
      <p:ext uri="{BB962C8B-B14F-4D97-AF65-F5344CB8AC3E}">
        <p14:creationId xmlns:p14="http://schemas.microsoft.com/office/powerpoint/2010/main" val="310793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9658" y="365125"/>
            <a:ext cx="11325340" cy="1325563"/>
          </a:xfrm>
        </p:spPr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Erişkin Başlangıçlı PFAPA Sendromu Tanı Kriterleri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73"/>
          <a:stretch/>
        </p:blipFill>
        <p:spPr>
          <a:xfrm>
            <a:off x="1126147" y="1883885"/>
            <a:ext cx="9631233" cy="370166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8978747" y="6301648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Cantarini,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2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54242"/>
              </p:ext>
            </p:extLst>
          </p:nvPr>
        </p:nvGraphicFramePr>
        <p:xfrm>
          <a:off x="206477" y="314632"/>
          <a:ext cx="11353800" cy="603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IL-1opatiler vs. tip 1 IFNopatiler</a:t>
            </a:r>
            <a:endParaRPr lang="en-US" b="1">
              <a:solidFill>
                <a:srgbClr val="0070C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719678"/>
              </p:ext>
            </p:extLst>
          </p:nvPr>
        </p:nvGraphicFramePr>
        <p:xfrm>
          <a:off x="838200" y="1825625"/>
          <a:ext cx="10515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808997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74872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IL-1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Tip 1 IFN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8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CRP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ESH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Ürtiker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Pannikülit, nekroz,</a:t>
                      </a:r>
                      <a:r>
                        <a:rPr lang="tr-TR" sz="2800" baseline="0"/>
                        <a:t> doku kaybı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9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Menenjit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İntrakraniyal kalsifikasyon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7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Artrit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Miyozit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65202"/>
                  </a:ext>
                </a:extLst>
              </a:tr>
              <a:tr h="449723">
                <a:tc>
                  <a:txBody>
                    <a:bodyPr/>
                    <a:lstStyle/>
                    <a:p>
                      <a:r>
                        <a:rPr lang="tr-TR" sz="2800"/>
                        <a:t>Serozit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Pulmoner fibrozis/interstisyel akc hastalığı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4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/>
                        <a:t>Otoantikorlar (-)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/>
                        <a:t>Otoantikorlar (+)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14753"/>
                  </a:ext>
                </a:extLst>
              </a:tr>
            </a:tbl>
          </a:graphicData>
        </a:graphic>
      </p:graphicFrame>
      <p:sp>
        <p:nvSpPr>
          <p:cNvPr id="3" name="Aşağı Ok Belirtme Çizgisi 2"/>
          <p:cNvSpPr/>
          <p:nvPr/>
        </p:nvSpPr>
        <p:spPr>
          <a:xfrm rot="10800000">
            <a:off x="2566928" y="5791330"/>
            <a:ext cx="1916935" cy="914400"/>
          </a:xfrm>
          <a:prstGeom prst="downArrowCallou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şağı Ok Belirtme Çizgisi 4"/>
          <p:cNvSpPr/>
          <p:nvPr/>
        </p:nvSpPr>
        <p:spPr>
          <a:xfrm rot="10800000">
            <a:off x="7236244" y="5791330"/>
            <a:ext cx="1916935" cy="914400"/>
          </a:xfrm>
          <a:prstGeom prst="downArrowCallou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/>
          <p:cNvSpPr txBox="1"/>
          <p:nvPr/>
        </p:nvSpPr>
        <p:spPr>
          <a:xfrm>
            <a:off x="2796734" y="6182511"/>
            <a:ext cx="145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solidFill>
                  <a:schemeClr val="bg1"/>
                </a:solidFill>
              </a:rPr>
              <a:t>Anti-IL-1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466050" y="6167953"/>
            <a:ext cx="175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>
                <a:solidFill>
                  <a:schemeClr val="bg1"/>
                </a:solidFill>
              </a:rPr>
              <a:t>JAK-inhib. 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3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206477" y="314632"/>
          <a:ext cx="11353800" cy="603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24657" y="1413131"/>
            <a:ext cx="2781981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/>
              <a:t>4 yaş, K</a:t>
            </a:r>
          </a:p>
          <a:p>
            <a:r>
              <a:rPr lang="tr-TR"/>
              <a:t>Başlangıç: 2 yaş</a:t>
            </a:r>
          </a:p>
          <a:p>
            <a:r>
              <a:rPr lang="tr-TR"/>
              <a:t>Atak arası: 1 ay</a:t>
            </a:r>
          </a:p>
          <a:p>
            <a:r>
              <a:rPr lang="tr-TR"/>
              <a:t>Atak süresi:1 hft</a:t>
            </a:r>
          </a:p>
          <a:p>
            <a:r>
              <a:rPr lang="tr-TR"/>
              <a:t>Atak sx: ateş, tonsillit, oral aft, bazen karın ağrısı</a:t>
            </a:r>
          </a:p>
          <a:p>
            <a:r>
              <a:rPr lang="tr-TR"/>
              <a:t>Annede T/E öyküsü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883377" y="432096"/>
            <a:ext cx="278345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/>
              <a:t>3 yaş, K</a:t>
            </a:r>
          </a:p>
          <a:p>
            <a:r>
              <a:rPr lang="tr-TR"/>
              <a:t>Başlangıç: 2 yaş</a:t>
            </a:r>
          </a:p>
          <a:p>
            <a:r>
              <a:rPr lang="tr-TR"/>
              <a:t>Atak arası: 2-3 ay</a:t>
            </a:r>
          </a:p>
          <a:p>
            <a:r>
              <a:rPr lang="tr-TR"/>
              <a:t>Atak süresi: 4-5 gün</a:t>
            </a:r>
          </a:p>
          <a:p>
            <a:r>
              <a:rPr lang="tr-TR"/>
              <a:t>Atak sx: ateş, ürtiker, artralji</a:t>
            </a:r>
          </a:p>
          <a:p>
            <a:r>
              <a:rPr lang="tr-TR"/>
              <a:t>Bazen gözlerde kızarıklık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655756" y="4293541"/>
            <a:ext cx="3640356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/>
              <a:t>8 yaş, E</a:t>
            </a:r>
          </a:p>
          <a:p>
            <a:r>
              <a:rPr lang="tr-TR"/>
              <a:t>Başlangıç: 3 ay</a:t>
            </a:r>
          </a:p>
          <a:p>
            <a:r>
              <a:rPr lang="tr-TR"/>
              <a:t>Tekrarlayan pnömoni, kronik öksürük</a:t>
            </a:r>
          </a:p>
          <a:p>
            <a:r>
              <a:rPr lang="tr-TR"/>
              <a:t>Soğukla tetiklenen akral döküntüler</a:t>
            </a:r>
          </a:p>
          <a:p>
            <a:r>
              <a:rPr lang="tr-TR"/>
              <a:t>3 yaş: Kulak kepçesinde doku kaybı</a:t>
            </a:r>
          </a:p>
          <a:p>
            <a:r>
              <a:rPr lang="tr-TR"/>
              <a:t>Ataklarda ateş yok. CRP 1.5 mg/dl</a:t>
            </a:r>
          </a:p>
          <a:p>
            <a:r>
              <a:rPr lang="tr-TR"/>
              <a:t>ESH 65 mm/sa</a:t>
            </a:r>
          </a:p>
          <a:p>
            <a:r>
              <a:rPr lang="tr-TR"/>
              <a:t>ANA, ANCA pozitif</a:t>
            </a:r>
          </a:p>
        </p:txBody>
      </p:sp>
      <p:pic>
        <p:nvPicPr>
          <p:cNvPr id="11" name="İçerik Yer Tutucusu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11047" r="9725" b="7231"/>
          <a:stretch/>
        </p:blipFill>
        <p:spPr>
          <a:xfrm>
            <a:off x="5111292" y="5170704"/>
            <a:ext cx="1783279" cy="14619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İçerik Yer Tutucusu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496" r="3829" b="15644"/>
          <a:stretch/>
        </p:blipFill>
        <p:spPr>
          <a:xfrm>
            <a:off x="9469490" y="4293541"/>
            <a:ext cx="1777150" cy="20202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İçerik Yer Tutucusu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5096" r="26423" b="2424"/>
          <a:stretch/>
        </p:blipFill>
        <p:spPr>
          <a:xfrm>
            <a:off x="10626645" y="3229310"/>
            <a:ext cx="1239991" cy="15370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6784" r="6421" b="24731"/>
          <a:stretch/>
        </p:blipFill>
        <p:spPr>
          <a:xfrm>
            <a:off x="8554614" y="125874"/>
            <a:ext cx="2363939" cy="1200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7398742" y="1137709"/>
            <a:ext cx="3170227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/>
              <a:t>10 yaş, E</a:t>
            </a:r>
          </a:p>
          <a:p>
            <a:r>
              <a:rPr lang="tr-TR"/>
              <a:t>Başlangıç: 8 yaş</a:t>
            </a:r>
          </a:p>
          <a:p>
            <a:r>
              <a:rPr lang="tr-TR"/>
              <a:t>Atak arası: 4-5 ay</a:t>
            </a:r>
          </a:p>
          <a:p>
            <a:r>
              <a:rPr lang="tr-TR"/>
              <a:t>Atak süresi: 15 gün civarında</a:t>
            </a:r>
          </a:p>
          <a:p>
            <a:r>
              <a:rPr lang="tr-TR"/>
              <a:t>Atak sx: ateş, yaygın vücut ağrısı</a:t>
            </a:r>
          </a:p>
          <a:p>
            <a:r>
              <a:rPr lang="tr-TR"/>
              <a:t>1-2 atakta gözlerde şişlik</a:t>
            </a:r>
          </a:p>
          <a:p>
            <a:r>
              <a:rPr lang="tr-TR"/>
              <a:t>Ataklarda CRP 10-15 mg/dl</a:t>
            </a:r>
          </a:p>
        </p:txBody>
      </p:sp>
    </p:spTree>
    <p:extLst>
      <p:ext uri="{BB962C8B-B14F-4D97-AF65-F5344CB8AC3E}">
        <p14:creationId xmlns:p14="http://schemas.microsoft.com/office/powerpoint/2010/main" val="11355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Teşekkürler…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7" y="1712424"/>
            <a:ext cx="4351338" cy="435133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58" y="1690688"/>
            <a:ext cx="7530742" cy="4270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9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Çocuk Romatoloji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/>
              <a:t>JIA</a:t>
            </a:r>
          </a:p>
          <a:p>
            <a:pPr lvl="1"/>
            <a:r>
              <a:rPr lang="tr-TR" b="1">
                <a:solidFill>
                  <a:srgbClr val="FF0000"/>
                </a:solidFill>
              </a:rPr>
              <a:t>Oligoartiküler/RF(-) poliart.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RF(+) poliartiküler</a:t>
            </a:r>
          </a:p>
          <a:p>
            <a:pPr lvl="1"/>
            <a:r>
              <a:rPr lang="tr-TR">
                <a:solidFill>
                  <a:srgbClr val="FF0000"/>
                </a:solidFill>
              </a:rPr>
              <a:t>ERA</a:t>
            </a:r>
            <a:r>
              <a:rPr lang="tr-TR">
                <a:solidFill>
                  <a:schemeClr val="bg1">
                    <a:lumMod val="65000"/>
                  </a:schemeClr>
                </a:solidFill>
              </a:rPr>
              <a:t>, PsA, İBH ilişkili artrit, ReA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SJIA</a:t>
            </a:r>
          </a:p>
          <a:p>
            <a:pPr lvl="1"/>
            <a:endParaRPr lang="tr-TR"/>
          </a:p>
          <a:p>
            <a:endParaRPr lang="tr-TR"/>
          </a:p>
          <a:p>
            <a:r>
              <a:rPr lang="tr-TR"/>
              <a:t>Vaskülitler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Büyük damar (TAK&amp;Dev hücreli a.)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Orta damar (PAN&amp;</a:t>
            </a:r>
            <a:r>
              <a:rPr lang="tr-TR" b="1">
                <a:solidFill>
                  <a:srgbClr val="FF0000"/>
                </a:solidFill>
              </a:rPr>
              <a:t>Kawasaki</a:t>
            </a:r>
            <a:r>
              <a:rPr lang="tr-TR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Küçük damar (ANCA-AV&amp;</a:t>
            </a:r>
            <a:r>
              <a:rPr lang="tr-TR" b="1">
                <a:solidFill>
                  <a:srgbClr val="FF0000"/>
                </a:solidFill>
              </a:rPr>
              <a:t>IgAV/HSP</a:t>
            </a:r>
            <a:r>
              <a:rPr lang="tr-TR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Değişken damar (Behçet&amp;Cogan)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Tek organ (primer SSS vasküliti gibi)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/>
              <a:t>Otoimmün hastalıklar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SLE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Skleroderma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Sjögren sendromu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Mikst bağ doku hastalığı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Antifosfolipid sendromu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İdiyopatik inflamatuvar miyopatiler</a:t>
            </a:r>
          </a:p>
          <a:p>
            <a:endParaRPr lang="tr-TR"/>
          </a:p>
          <a:p>
            <a:r>
              <a:rPr lang="tr-TR"/>
              <a:t>Otoinflamatuvar hastalıklar</a:t>
            </a:r>
          </a:p>
          <a:p>
            <a:pPr lvl="1"/>
            <a:r>
              <a:rPr lang="tr-TR" b="1">
                <a:solidFill>
                  <a:srgbClr val="FF0000"/>
                </a:solidFill>
              </a:rPr>
              <a:t>PFAPA sendromu</a:t>
            </a:r>
          </a:p>
          <a:p>
            <a:pPr lvl="1"/>
            <a:r>
              <a:rPr lang="tr-TR">
                <a:solidFill>
                  <a:schemeClr val="bg1">
                    <a:lumMod val="65000"/>
                  </a:schemeClr>
                </a:solidFill>
              </a:rPr>
              <a:t>FMF</a:t>
            </a:r>
          </a:p>
          <a:p>
            <a:pPr lvl="1"/>
            <a:r>
              <a:rPr lang="tr-TR">
                <a:solidFill>
                  <a:srgbClr val="FF0000"/>
                </a:solidFill>
              </a:rPr>
              <a:t>CAPS</a:t>
            </a:r>
          </a:p>
          <a:p>
            <a:pPr lvl="1"/>
            <a:r>
              <a:rPr lang="tr-TR">
                <a:solidFill>
                  <a:srgbClr val="FF0000"/>
                </a:solidFill>
              </a:rPr>
              <a:t>TRAPS</a:t>
            </a:r>
          </a:p>
          <a:p>
            <a:pPr lvl="1"/>
            <a:r>
              <a:rPr lang="tr-TR">
                <a:solidFill>
                  <a:srgbClr val="FF0000"/>
                </a:solidFill>
              </a:rPr>
              <a:t>MKD/HIDS</a:t>
            </a:r>
          </a:p>
          <a:p>
            <a:pPr lvl="1"/>
            <a:r>
              <a:rPr lang="tr-TR" sz="2600" b="1">
                <a:solidFill>
                  <a:srgbClr val="FF0000"/>
                </a:solidFill>
              </a:rPr>
              <a:t>Yeniler…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Jüvenil İdiyopatik Artrit (JİA)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RF kime bakalım?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8365" y="220486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3600" b="1" dirty="0"/>
              <a:t>-Mümkünse kimseye bakmayalım!</a:t>
            </a:r>
          </a:p>
          <a:p>
            <a:pPr marL="0" indent="0">
              <a:buNone/>
            </a:pPr>
            <a:endParaRPr lang="tr-TR" sz="3600" b="1" dirty="0"/>
          </a:p>
          <a:p>
            <a:pPr marL="0" indent="0">
              <a:buNone/>
            </a:pPr>
            <a:endParaRPr lang="tr-TR" sz="3600" b="1" dirty="0"/>
          </a:p>
          <a:p>
            <a:pPr marL="0" indent="0">
              <a:buNone/>
            </a:pPr>
            <a:r>
              <a:rPr lang="tr-TR" sz="6600" b="1" dirty="0"/>
              <a:t>                </a:t>
            </a:r>
            <a:r>
              <a:rPr lang="tr-TR" sz="11500" b="1" dirty="0"/>
              <a:t>RF</a:t>
            </a:r>
          </a:p>
          <a:p>
            <a:endParaRPr lang="tr-TR" dirty="0"/>
          </a:p>
        </p:txBody>
      </p:sp>
      <p:sp>
        <p:nvSpPr>
          <p:cNvPr id="4" name="Simge &quot;Yok&quot; 3"/>
          <p:cNvSpPr/>
          <p:nvPr/>
        </p:nvSpPr>
        <p:spPr>
          <a:xfrm>
            <a:off x="4511824" y="3501008"/>
            <a:ext cx="3096344" cy="2520280"/>
          </a:xfrm>
          <a:prstGeom prst="noSmoking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err="1">
                <a:solidFill>
                  <a:srgbClr val="0070C0"/>
                </a:solidFill>
              </a:rPr>
              <a:t>Juvenil</a:t>
            </a:r>
            <a:r>
              <a:rPr lang="tr-TR" b="1">
                <a:solidFill>
                  <a:srgbClr val="0070C0"/>
                </a:solidFill>
              </a:rPr>
              <a:t> İdiyopatik </a:t>
            </a:r>
            <a:r>
              <a:rPr lang="tr-TR" b="1" dirty="0" err="1">
                <a:solidFill>
                  <a:srgbClr val="0070C0"/>
                </a:solidFill>
              </a:rPr>
              <a:t>Artrit</a:t>
            </a:r>
            <a:r>
              <a:rPr lang="tr-TR" b="1" dirty="0">
                <a:solidFill>
                  <a:srgbClr val="0070C0"/>
                </a:solidFill>
              </a:rPr>
              <a:t> (JİA)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783092" y="664349"/>
            <a:ext cx="3886200" cy="1439872"/>
          </a:xfrm>
          <a:solidFill>
            <a:srgbClr val="0070C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&lt;16 yaş, ≥6 hafta, en az bir eklemde </a:t>
            </a:r>
            <a:r>
              <a:rPr lang="tr-TR" b="1" dirty="0" err="1">
                <a:solidFill>
                  <a:schemeClr val="bg1"/>
                </a:solidFill>
              </a:rPr>
              <a:t>artrit</a:t>
            </a:r>
            <a:endParaRPr lang="tr-TR" b="1" dirty="0">
              <a:solidFill>
                <a:schemeClr val="bg1"/>
              </a:solidFill>
            </a:endParaRPr>
          </a:p>
          <a:p>
            <a:r>
              <a:rPr lang="tr-TR" b="1">
                <a:solidFill>
                  <a:schemeClr val="bg1"/>
                </a:solidFill>
              </a:rPr>
              <a:t>Türkiye </a:t>
            </a:r>
            <a:r>
              <a:rPr lang="tr-TR" b="1" dirty="0">
                <a:solidFill>
                  <a:schemeClr val="bg1"/>
                </a:solidFill>
              </a:rPr>
              <a:t>64/100.000</a:t>
            </a:r>
          </a:p>
          <a:p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8081049"/>
              </p:ext>
            </p:extLst>
          </p:nvPr>
        </p:nvGraphicFramePr>
        <p:xfrm>
          <a:off x="1322025" y="1877974"/>
          <a:ext cx="9399166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97965" y="517792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RA=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3341" y="428005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Still=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Blok Yay 8"/>
          <p:cNvSpPr/>
          <p:nvPr/>
        </p:nvSpPr>
        <p:spPr>
          <a:xfrm>
            <a:off x="2489812" y="1517575"/>
            <a:ext cx="2478795" cy="1390878"/>
          </a:xfrm>
          <a:prstGeom prst="blockArc">
            <a:avLst>
              <a:gd name="adj1" fmla="val 10309888"/>
              <a:gd name="adj2" fmla="val 21096677"/>
              <a:gd name="adj3" fmla="val 130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1718247" y="151757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>
                <a:solidFill>
                  <a:srgbClr val="FF0000"/>
                </a:solidFill>
              </a:rPr>
              <a:t>SpA=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089374"/>
              </p:ext>
            </p:extLst>
          </p:nvPr>
        </p:nvGraphicFramePr>
        <p:xfrm>
          <a:off x="-1420257" y="434765"/>
          <a:ext cx="14937954" cy="586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Yuvarlatılmış Dikdörtgen 5"/>
          <p:cNvSpPr/>
          <p:nvPr/>
        </p:nvSpPr>
        <p:spPr>
          <a:xfrm>
            <a:off x="4087257" y="5255046"/>
            <a:ext cx="4296579" cy="1233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70C0"/>
                </a:solidFill>
              </a:rPr>
              <a:t>N.Ç.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838200" y="1977129"/>
            <a:ext cx="5527247" cy="4743163"/>
          </a:xfrm>
        </p:spPr>
        <p:txBody>
          <a:bodyPr>
            <a:noAutofit/>
          </a:bodyPr>
          <a:lstStyle/>
          <a:p>
            <a:r>
              <a:rPr lang="tr-TR"/>
              <a:t>5 yaş, kız</a:t>
            </a:r>
          </a:p>
          <a:p>
            <a:r>
              <a:rPr lang="tr-TR"/>
              <a:t>3 haftadır topallama</a:t>
            </a:r>
          </a:p>
          <a:p>
            <a:r>
              <a:rPr lang="tr-TR"/>
              <a:t>Özellikle sabahları topallıyor, öğleden sonra daha iyi</a:t>
            </a:r>
          </a:p>
          <a:p>
            <a:r>
              <a:rPr lang="tr-TR"/>
              <a:t>Sol dizde hafif şişlik</a:t>
            </a:r>
          </a:p>
          <a:p>
            <a:r>
              <a:rPr lang="tr-TR"/>
              <a:t>FM’de sol dizde hafif şişlik ve ısı artışı, hareket kısıtlılığı yok</a:t>
            </a:r>
          </a:p>
          <a:p>
            <a:r>
              <a:rPr lang="tr-TR"/>
              <a:t>Özgeçmiş-soygeçmiş: özellik yok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6634425" y="3314954"/>
            <a:ext cx="4547696" cy="2826227"/>
          </a:xfrm>
        </p:spPr>
        <p:txBody>
          <a:bodyPr>
            <a:normAutofit fontScale="77500" lnSpcReduction="20000"/>
          </a:bodyPr>
          <a:lstStyle/>
          <a:p>
            <a:r>
              <a:rPr lang="tr-TR"/>
              <a:t>Hb 12.3/BK 15200/Plt 359.000</a:t>
            </a:r>
          </a:p>
          <a:p>
            <a:r>
              <a:rPr lang="tr-TR"/>
              <a:t>ESH: 27 mm/sa</a:t>
            </a:r>
          </a:p>
          <a:p>
            <a:r>
              <a:rPr lang="tr-TR"/>
              <a:t>CRP: 0,8 mg/dl (0-0.5)</a:t>
            </a:r>
          </a:p>
          <a:p>
            <a:r>
              <a:rPr lang="tr-TR"/>
              <a:t>TİT: Normal</a:t>
            </a:r>
          </a:p>
          <a:p>
            <a:r>
              <a:rPr lang="tr-TR"/>
              <a:t>Biyokimya: Normal </a:t>
            </a:r>
          </a:p>
          <a:p>
            <a:r>
              <a:rPr lang="tr-TR"/>
              <a:t>ANA: 1/320</a:t>
            </a:r>
          </a:p>
          <a:p>
            <a:r>
              <a:rPr lang="tr-TR"/>
              <a:t>Göz muayenesi: geçirilmiş ön üveit</a:t>
            </a:r>
          </a:p>
          <a:p>
            <a:endParaRPr lang="en-US"/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1" y="1015661"/>
            <a:ext cx="2852921" cy="213969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1927807" y="6039173"/>
            <a:ext cx="833638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sz="2800" b="1">
                <a:solidFill>
                  <a:schemeClr val="bg1"/>
                </a:solidFill>
              </a:rPr>
              <a:t>Tedavi: </a:t>
            </a:r>
            <a:r>
              <a:rPr lang="tr-TR" sz="2800">
                <a:solidFill>
                  <a:schemeClr val="bg1"/>
                </a:solidFill>
              </a:rPr>
              <a:t>Önce NSAİİ, gerekirse MTX, üveit açısından takip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rgbClr val="0070C0"/>
                </a:solidFill>
              </a:rPr>
              <a:t>Entezit</a:t>
            </a:r>
            <a:r>
              <a:rPr lang="tr-TR" b="1" dirty="0">
                <a:solidFill>
                  <a:srgbClr val="0070C0"/>
                </a:solidFill>
              </a:rPr>
              <a:t> İlişkili </a:t>
            </a:r>
            <a:r>
              <a:rPr lang="tr-TR" b="1" dirty="0" err="1">
                <a:solidFill>
                  <a:srgbClr val="0070C0"/>
                </a:solidFill>
              </a:rPr>
              <a:t>Artrit</a:t>
            </a:r>
            <a:r>
              <a:rPr lang="tr-TR" b="1" dirty="0">
                <a:solidFill>
                  <a:srgbClr val="0070C0"/>
                </a:solidFill>
              </a:rPr>
              <a:t> (ERA)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6704" y="1690688"/>
            <a:ext cx="9640673" cy="4947472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Artrit</a:t>
            </a:r>
            <a:r>
              <a:rPr lang="tr-TR" dirty="0"/>
              <a:t> + </a:t>
            </a:r>
            <a:r>
              <a:rPr lang="tr-TR" dirty="0" err="1"/>
              <a:t>Entezit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   veya </a:t>
            </a:r>
          </a:p>
          <a:p>
            <a:r>
              <a:rPr lang="tr-TR" dirty="0" err="1"/>
              <a:t>Artrit</a:t>
            </a:r>
            <a:r>
              <a:rPr lang="tr-TR" dirty="0"/>
              <a:t>/</a:t>
            </a:r>
            <a:r>
              <a:rPr lang="tr-TR" dirty="0" err="1"/>
              <a:t>Entezit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  </a:t>
            </a:r>
            <a:r>
              <a:rPr lang="tr-TR" sz="3000" b="1" dirty="0"/>
              <a:t>+ </a:t>
            </a:r>
            <a:r>
              <a:rPr lang="tr-TR" sz="3000" b="1" u="sng" dirty="0"/>
              <a:t>2/5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</a:rPr>
              <a:t>&gt;</a:t>
            </a:r>
            <a:r>
              <a:rPr lang="tr-TR" dirty="0"/>
              <a:t>6 yaş, erkek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HLA-B27 (+)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/>
              <a:t>Sakroiliyak</a:t>
            </a:r>
            <a:r>
              <a:rPr lang="tr-TR" dirty="0"/>
              <a:t> eklem hassasiyeti V </a:t>
            </a:r>
            <a:r>
              <a:rPr lang="tr-TR" dirty="0" err="1"/>
              <a:t>enflammatuvar</a:t>
            </a:r>
            <a:r>
              <a:rPr lang="tr-TR" dirty="0"/>
              <a:t> </a:t>
            </a:r>
            <a:r>
              <a:rPr lang="tr-TR" dirty="0" err="1"/>
              <a:t>spinal</a:t>
            </a:r>
            <a:r>
              <a:rPr lang="tr-TR" dirty="0"/>
              <a:t> ağrı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 1</a:t>
            </a:r>
            <a:r>
              <a:rPr lang="tr-TR" baseline="30000" dirty="0"/>
              <a:t>0</a:t>
            </a:r>
            <a:r>
              <a:rPr lang="tr-TR" dirty="0"/>
              <a:t> veya 2</a:t>
            </a:r>
            <a:r>
              <a:rPr lang="tr-TR" baseline="30000" dirty="0"/>
              <a:t>0</a:t>
            </a:r>
            <a:r>
              <a:rPr lang="tr-TR" dirty="0"/>
              <a:t> ≥1 akrabada HLA-B27 ilişkili hastalık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Akut </a:t>
            </a:r>
            <a:r>
              <a:rPr lang="tr-TR"/>
              <a:t>ön üveit</a:t>
            </a:r>
          </a:p>
          <a:p>
            <a:pPr marL="0" indent="0">
              <a:buNone/>
            </a:pPr>
            <a:r>
              <a:rPr lang="tr-TR" b="1"/>
              <a:t>Dışlama kriteri: </a:t>
            </a:r>
            <a:r>
              <a:rPr lang="tr-TR"/>
              <a:t>1. derece akrabada psöriyazis öyküsü</a:t>
            </a:r>
            <a:endParaRPr lang="tr-TR" dirty="0"/>
          </a:p>
          <a:p>
            <a:endParaRPr lang="tr-TR" sz="2000" i="1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72" y="1690687"/>
            <a:ext cx="5885509" cy="177962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5214775" y="3641204"/>
            <a:ext cx="520584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sz="2800" b="1">
                <a:solidFill>
                  <a:schemeClr val="bg1"/>
                </a:solidFill>
              </a:rPr>
              <a:t>JAS? İBH ilişkili artrit? Ps öyküsü? 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1218</Words>
  <Application>Microsoft Macintosh PowerPoint</Application>
  <PresentationFormat>Widescreen</PresentationFormat>
  <Paragraphs>290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Erişkin Romatologları için Çocuk Romatoloji</vt:lpstr>
      <vt:lpstr>Çocuk Romatoloji</vt:lpstr>
      <vt:lpstr>Çocuk Romatoloji</vt:lpstr>
      <vt:lpstr>Jüvenil İdiyopatik Artrit (JİA)</vt:lpstr>
      <vt:lpstr>RF kime bakalım?</vt:lpstr>
      <vt:lpstr>Juvenil İdiyopatik Artrit (JİA)</vt:lpstr>
      <vt:lpstr>PowerPoint Presentation</vt:lpstr>
      <vt:lpstr>N.Ç.</vt:lpstr>
      <vt:lpstr>Entezit İlişkili Artrit (ERA)</vt:lpstr>
      <vt:lpstr>Vaskülitler</vt:lpstr>
      <vt:lpstr>PowerPoint Presentation</vt:lpstr>
      <vt:lpstr>Kawasaki Sendromu</vt:lpstr>
      <vt:lpstr>2017 AHA tanı kriterleri</vt:lpstr>
      <vt:lpstr>2017 AHA tanı kriterleri</vt:lpstr>
      <vt:lpstr>IgAV (HSP)</vt:lpstr>
      <vt:lpstr>Otoinflamatuvar Hastalıklar</vt:lpstr>
      <vt:lpstr>Önemli noktalar</vt:lpstr>
      <vt:lpstr>Otoinflamatuvar hastalıklar</vt:lpstr>
      <vt:lpstr>PowerPoint Presentation</vt:lpstr>
      <vt:lpstr>PowerPoint Presentation</vt:lpstr>
      <vt:lpstr>PFAPA (periodic fever, adenitis, pharyngitis, aphthous stomatitis) sendromu</vt:lpstr>
      <vt:lpstr>Erişkin Başlangıçlı PFAPA Sendromu Tanı Kriterleri</vt:lpstr>
      <vt:lpstr>PowerPoint Presentation</vt:lpstr>
      <vt:lpstr>IL-1opatiler vs. tip 1 IFNopatiler</vt:lpstr>
      <vt:lpstr>PowerPoint Presentation</vt:lpstr>
      <vt:lpstr>Teşekkürler…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Erişkin Romatologlar için Çocuk Romatoloji</dc:title>
  <dc:creator>Ezgi</dc:creator>
  <cp:lastModifiedBy>Burak Ayan</cp:lastModifiedBy>
  <cp:revision>51</cp:revision>
  <dcterms:created xsi:type="dcterms:W3CDTF">2022-05-02T18:04:29Z</dcterms:created>
  <dcterms:modified xsi:type="dcterms:W3CDTF">2022-05-10T15:53:40Z</dcterms:modified>
</cp:coreProperties>
</file>