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1"/>
  </p:notesMasterIdLst>
  <p:sldIdLst>
    <p:sldId id="317" r:id="rId3"/>
    <p:sldId id="256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4" r:id="rId12"/>
    <p:sldId id="295" r:id="rId13"/>
    <p:sldId id="293" r:id="rId14"/>
    <p:sldId id="296" r:id="rId15"/>
    <p:sldId id="297" r:id="rId16"/>
    <p:sldId id="298" r:id="rId17"/>
    <p:sldId id="299" r:id="rId18"/>
    <p:sldId id="300" r:id="rId19"/>
    <p:sldId id="301" r:id="rId20"/>
    <p:sldId id="312" r:id="rId21"/>
    <p:sldId id="302" r:id="rId22"/>
    <p:sldId id="303" r:id="rId23"/>
    <p:sldId id="304" r:id="rId24"/>
    <p:sldId id="305" r:id="rId25"/>
    <p:sldId id="306" r:id="rId26"/>
    <p:sldId id="313" r:id="rId27"/>
    <p:sldId id="314" r:id="rId28"/>
    <p:sldId id="315" r:id="rId29"/>
    <p:sldId id="316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0B2BE-33FB-4E57-A859-627BD4251328}" type="datetimeFigureOut">
              <a:rPr lang="tr-TR" smtClean="0"/>
              <a:t>01/02/2022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F32C6-AC60-4038-B6BC-BCB91597E2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27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01E2-3E13-4C01-920A-ED5248FF0EC1}" type="datetimeFigureOut">
              <a:rPr lang="tr-TR" smtClean="0"/>
              <a:t>01/02/2022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9BF9-95DB-4EB3-B6C3-86922DB976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72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01E2-3E13-4C01-920A-ED5248FF0EC1}" type="datetimeFigureOut">
              <a:rPr lang="tr-TR" smtClean="0"/>
              <a:t>01/02/2022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9BF9-95DB-4EB3-B6C3-86922DB976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80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01E2-3E13-4C01-920A-ED5248FF0EC1}" type="datetimeFigureOut">
              <a:rPr lang="tr-TR" smtClean="0"/>
              <a:t>01/02/2022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9BF9-95DB-4EB3-B6C3-86922DB976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5052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6"/>
          <p:cNvSpPr>
            <a:spLocks/>
          </p:cNvSpPr>
          <p:nvPr userDrawn="1"/>
        </p:nvSpPr>
        <p:spPr bwMode="auto">
          <a:xfrm>
            <a:off x="2" y="-1"/>
            <a:ext cx="6095999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6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70605"/>
              </a:solidFill>
            </a:endParaRP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7538720" y="1581150"/>
            <a:ext cx="5443855" cy="3612858"/>
          </a:xfrm>
          <a:custGeom>
            <a:avLst/>
            <a:gdLst>
              <a:gd name="T0" fmla="*/ 2048 w 2048"/>
              <a:gd name="T1" fmla="*/ 145 h 1685"/>
              <a:gd name="T2" fmla="*/ 2048 w 2048"/>
              <a:gd name="T3" fmla="*/ 1685 h 1685"/>
              <a:gd name="T4" fmla="*/ 2039 w 2048"/>
              <a:gd name="T5" fmla="*/ 1682 h 1685"/>
              <a:gd name="T6" fmla="*/ 1636 w 2048"/>
              <a:gd name="T7" fmla="*/ 1572 h 1685"/>
              <a:gd name="T8" fmla="*/ 1038 w 2048"/>
              <a:gd name="T9" fmla="*/ 1680 h 1685"/>
              <a:gd name="T10" fmla="*/ 1010 w 2048"/>
              <a:gd name="T11" fmla="*/ 1680 h 1685"/>
              <a:gd name="T12" fmla="*/ 902 w 2048"/>
              <a:gd name="T13" fmla="*/ 1633 h 1685"/>
              <a:gd name="T14" fmla="*/ 189 w 2048"/>
              <a:gd name="T15" fmla="*/ 1615 h 1685"/>
              <a:gd name="T16" fmla="*/ 0 w 2048"/>
              <a:gd name="T17" fmla="*/ 1685 h 1685"/>
              <a:gd name="T18" fmla="*/ 0 w 2048"/>
              <a:gd name="T19" fmla="*/ 145 h 1685"/>
              <a:gd name="T20" fmla="*/ 23 w 2048"/>
              <a:gd name="T21" fmla="*/ 134 h 1685"/>
              <a:gd name="T22" fmla="*/ 415 w 2048"/>
              <a:gd name="T23" fmla="*/ 26 h 1685"/>
              <a:gd name="T24" fmla="*/ 1013 w 2048"/>
              <a:gd name="T25" fmla="*/ 139 h 1685"/>
              <a:gd name="T26" fmla="*/ 1035 w 2048"/>
              <a:gd name="T27" fmla="*/ 139 h 1685"/>
              <a:gd name="T28" fmla="*/ 1110 w 2048"/>
              <a:gd name="T29" fmla="*/ 107 h 1685"/>
              <a:gd name="T30" fmla="*/ 1773 w 2048"/>
              <a:gd name="T31" fmla="*/ 45 h 1685"/>
              <a:gd name="T32" fmla="*/ 2048 w 2048"/>
              <a:gd name="T33" fmla="*/ 145 h 1685"/>
              <a:gd name="T34" fmla="*/ 1920 w 2048"/>
              <a:gd name="T35" fmla="*/ 1498 h 1685"/>
              <a:gd name="T36" fmla="*/ 1920 w 2048"/>
              <a:gd name="T37" fmla="*/ 1473 h 1685"/>
              <a:gd name="T38" fmla="*/ 1920 w 2048"/>
              <a:gd name="T39" fmla="*/ 1025 h 1685"/>
              <a:gd name="T40" fmla="*/ 1921 w 2048"/>
              <a:gd name="T41" fmla="*/ 247 h 1685"/>
              <a:gd name="T42" fmla="*/ 1900 w 2048"/>
              <a:gd name="T43" fmla="*/ 217 h 1685"/>
              <a:gd name="T44" fmla="*/ 1788 w 2048"/>
              <a:gd name="T45" fmla="*/ 181 h 1685"/>
              <a:gd name="T46" fmla="*/ 1114 w 2048"/>
              <a:gd name="T47" fmla="*/ 243 h 1685"/>
              <a:gd name="T48" fmla="*/ 1087 w 2048"/>
              <a:gd name="T49" fmla="*/ 284 h 1685"/>
              <a:gd name="T50" fmla="*/ 1088 w 2048"/>
              <a:gd name="T51" fmla="*/ 1494 h 1685"/>
              <a:gd name="T52" fmla="*/ 1088 w 2048"/>
              <a:gd name="T53" fmla="*/ 1516 h 1685"/>
              <a:gd name="T54" fmla="*/ 1920 w 2048"/>
              <a:gd name="T55" fmla="*/ 1498 h 1685"/>
              <a:gd name="T56" fmla="*/ 960 w 2048"/>
              <a:gd name="T57" fmla="*/ 1516 h 1685"/>
              <a:gd name="T58" fmla="*/ 960 w 2048"/>
              <a:gd name="T59" fmla="*/ 1498 h 1685"/>
              <a:gd name="T60" fmla="*/ 961 w 2048"/>
              <a:gd name="T61" fmla="*/ 273 h 1685"/>
              <a:gd name="T62" fmla="*/ 945 w 2048"/>
              <a:gd name="T63" fmla="*/ 249 h 1685"/>
              <a:gd name="T64" fmla="*/ 582 w 2048"/>
              <a:gd name="T65" fmla="*/ 155 h 1685"/>
              <a:gd name="T66" fmla="*/ 147 w 2048"/>
              <a:gd name="T67" fmla="*/ 217 h 1685"/>
              <a:gd name="T68" fmla="*/ 127 w 2048"/>
              <a:gd name="T69" fmla="*/ 246 h 1685"/>
              <a:gd name="T70" fmla="*/ 128 w 2048"/>
              <a:gd name="T71" fmla="*/ 1478 h 1685"/>
              <a:gd name="T72" fmla="*/ 129 w 2048"/>
              <a:gd name="T73" fmla="*/ 1498 h 1685"/>
              <a:gd name="T74" fmla="*/ 960 w 2048"/>
              <a:gd name="T75" fmla="*/ 1516 h 1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48" h="1685">
                <a:moveTo>
                  <a:pt x="2048" y="145"/>
                </a:moveTo>
                <a:cubicBezTo>
                  <a:pt x="2048" y="658"/>
                  <a:pt x="2048" y="1172"/>
                  <a:pt x="2048" y="1685"/>
                </a:cubicBezTo>
                <a:cubicBezTo>
                  <a:pt x="2045" y="1684"/>
                  <a:pt x="2042" y="1683"/>
                  <a:pt x="2039" y="1682"/>
                </a:cubicBezTo>
                <a:cubicBezTo>
                  <a:pt x="1911" y="1622"/>
                  <a:pt x="1777" y="1586"/>
                  <a:pt x="1636" y="1572"/>
                </a:cubicBezTo>
                <a:cubicBezTo>
                  <a:pt x="1426" y="1550"/>
                  <a:pt x="1227" y="1584"/>
                  <a:pt x="1038" y="1680"/>
                </a:cubicBezTo>
                <a:cubicBezTo>
                  <a:pt x="1030" y="1683"/>
                  <a:pt x="1018" y="1683"/>
                  <a:pt x="1010" y="1680"/>
                </a:cubicBezTo>
                <a:cubicBezTo>
                  <a:pt x="974" y="1665"/>
                  <a:pt x="939" y="1647"/>
                  <a:pt x="902" y="1633"/>
                </a:cubicBezTo>
                <a:cubicBezTo>
                  <a:pt x="667" y="1545"/>
                  <a:pt x="428" y="1546"/>
                  <a:pt x="189" y="1615"/>
                </a:cubicBezTo>
                <a:cubicBezTo>
                  <a:pt x="124" y="1634"/>
                  <a:pt x="63" y="1661"/>
                  <a:pt x="0" y="1685"/>
                </a:cubicBezTo>
                <a:cubicBezTo>
                  <a:pt x="0" y="1172"/>
                  <a:pt x="0" y="658"/>
                  <a:pt x="0" y="145"/>
                </a:cubicBezTo>
                <a:cubicBezTo>
                  <a:pt x="8" y="141"/>
                  <a:pt x="16" y="138"/>
                  <a:pt x="23" y="134"/>
                </a:cubicBezTo>
                <a:cubicBezTo>
                  <a:pt x="147" y="71"/>
                  <a:pt x="277" y="35"/>
                  <a:pt x="415" y="26"/>
                </a:cubicBezTo>
                <a:cubicBezTo>
                  <a:pt x="624" y="12"/>
                  <a:pt x="823" y="52"/>
                  <a:pt x="1013" y="139"/>
                </a:cubicBezTo>
                <a:cubicBezTo>
                  <a:pt x="1019" y="142"/>
                  <a:pt x="1029" y="141"/>
                  <a:pt x="1035" y="139"/>
                </a:cubicBezTo>
                <a:cubicBezTo>
                  <a:pt x="1060" y="129"/>
                  <a:pt x="1085" y="116"/>
                  <a:pt x="1110" y="107"/>
                </a:cubicBezTo>
                <a:cubicBezTo>
                  <a:pt x="1326" y="26"/>
                  <a:pt x="1546" y="0"/>
                  <a:pt x="1773" y="45"/>
                </a:cubicBezTo>
                <a:cubicBezTo>
                  <a:pt x="1870" y="65"/>
                  <a:pt x="1961" y="100"/>
                  <a:pt x="2048" y="145"/>
                </a:cubicBezTo>
                <a:close/>
                <a:moveTo>
                  <a:pt x="1920" y="1498"/>
                </a:moveTo>
                <a:cubicBezTo>
                  <a:pt x="1920" y="1488"/>
                  <a:pt x="1920" y="1481"/>
                  <a:pt x="1920" y="1473"/>
                </a:cubicBezTo>
                <a:cubicBezTo>
                  <a:pt x="1920" y="1323"/>
                  <a:pt x="1920" y="1174"/>
                  <a:pt x="1920" y="1025"/>
                </a:cubicBezTo>
                <a:cubicBezTo>
                  <a:pt x="1920" y="766"/>
                  <a:pt x="1920" y="506"/>
                  <a:pt x="1921" y="247"/>
                </a:cubicBezTo>
                <a:cubicBezTo>
                  <a:pt x="1921" y="230"/>
                  <a:pt x="1915" y="222"/>
                  <a:pt x="1900" y="217"/>
                </a:cubicBezTo>
                <a:cubicBezTo>
                  <a:pt x="1862" y="205"/>
                  <a:pt x="1826" y="190"/>
                  <a:pt x="1788" y="181"/>
                </a:cubicBezTo>
                <a:cubicBezTo>
                  <a:pt x="1556" y="123"/>
                  <a:pt x="1333" y="153"/>
                  <a:pt x="1114" y="243"/>
                </a:cubicBezTo>
                <a:cubicBezTo>
                  <a:pt x="1094" y="252"/>
                  <a:pt x="1087" y="262"/>
                  <a:pt x="1087" y="284"/>
                </a:cubicBezTo>
                <a:cubicBezTo>
                  <a:pt x="1088" y="687"/>
                  <a:pt x="1088" y="1090"/>
                  <a:pt x="1088" y="1494"/>
                </a:cubicBezTo>
                <a:cubicBezTo>
                  <a:pt x="1088" y="1500"/>
                  <a:pt x="1088" y="1507"/>
                  <a:pt x="1088" y="1516"/>
                </a:cubicBezTo>
                <a:cubicBezTo>
                  <a:pt x="1364" y="1412"/>
                  <a:pt x="1640" y="1415"/>
                  <a:pt x="1920" y="1498"/>
                </a:cubicBezTo>
                <a:close/>
                <a:moveTo>
                  <a:pt x="960" y="1516"/>
                </a:moveTo>
                <a:cubicBezTo>
                  <a:pt x="960" y="1508"/>
                  <a:pt x="960" y="1503"/>
                  <a:pt x="960" y="1498"/>
                </a:cubicBezTo>
                <a:cubicBezTo>
                  <a:pt x="960" y="1090"/>
                  <a:pt x="960" y="681"/>
                  <a:pt x="961" y="273"/>
                </a:cubicBezTo>
                <a:cubicBezTo>
                  <a:pt x="961" y="260"/>
                  <a:pt x="957" y="254"/>
                  <a:pt x="945" y="249"/>
                </a:cubicBezTo>
                <a:cubicBezTo>
                  <a:pt x="829" y="197"/>
                  <a:pt x="708" y="166"/>
                  <a:pt x="582" y="155"/>
                </a:cubicBezTo>
                <a:cubicBezTo>
                  <a:pt x="432" y="142"/>
                  <a:pt x="287" y="161"/>
                  <a:pt x="147" y="217"/>
                </a:cubicBezTo>
                <a:cubicBezTo>
                  <a:pt x="133" y="223"/>
                  <a:pt x="127" y="230"/>
                  <a:pt x="127" y="246"/>
                </a:cubicBezTo>
                <a:cubicBezTo>
                  <a:pt x="128" y="657"/>
                  <a:pt x="128" y="1067"/>
                  <a:pt x="128" y="1478"/>
                </a:cubicBezTo>
                <a:cubicBezTo>
                  <a:pt x="128" y="1484"/>
                  <a:pt x="128" y="1490"/>
                  <a:pt x="129" y="1498"/>
                </a:cubicBezTo>
                <a:cubicBezTo>
                  <a:pt x="408" y="1415"/>
                  <a:pt x="684" y="1412"/>
                  <a:pt x="960" y="1516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70605"/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9399375" y="2504164"/>
            <a:ext cx="2012389" cy="1432924"/>
            <a:chOff x="4452" y="1433"/>
            <a:chExt cx="1087" cy="1032"/>
          </a:xfrm>
          <a:solidFill>
            <a:schemeClr val="accent2"/>
          </a:solidFill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4701" y="1433"/>
              <a:ext cx="838" cy="835"/>
            </a:xfrm>
            <a:custGeom>
              <a:avLst/>
              <a:gdLst>
                <a:gd name="T0" fmla="*/ 752 w 976"/>
                <a:gd name="T1" fmla="*/ 0 h 972"/>
                <a:gd name="T2" fmla="*/ 764 w 976"/>
                <a:gd name="T3" fmla="*/ 10 h 972"/>
                <a:gd name="T4" fmla="*/ 887 w 976"/>
                <a:gd name="T5" fmla="*/ 132 h 972"/>
                <a:gd name="T6" fmla="*/ 967 w 976"/>
                <a:gd name="T7" fmla="*/ 212 h 972"/>
                <a:gd name="T8" fmla="*/ 968 w 976"/>
                <a:gd name="T9" fmla="*/ 236 h 972"/>
                <a:gd name="T10" fmla="*/ 731 w 976"/>
                <a:gd name="T11" fmla="*/ 531 h 972"/>
                <a:gd name="T12" fmla="*/ 453 w 976"/>
                <a:gd name="T13" fmla="*/ 878 h 972"/>
                <a:gd name="T14" fmla="*/ 388 w 976"/>
                <a:gd name="T15" fmla="*/ 959 h 972"/>
                <a:gd name="T16" fmla="*/ 363 w 976"/>
                <a:gd name="T17" fmla="*/ 961 h 972"/>
                <a:gd name="T18" fmla="*/ 14 w 976"/>
                <a:gd name="T19" fmla="*/ 613 h 972"/>
                <a:gd name="T20" fmla="*/ 17 w 976"/>
                <a:gd name="T21" fmla="*/ 584 h 972"/>
                <a:gd name="T22" fmla="*/ 317 w 976"/>
                <a:gd name="T23" fmla="*/ 345 h 972"/>
                <a:gd name="T24" fmla="*/ 622 w 976"/>
                <a:gd name="T25" fmla="*/ 101 h 972"/>
                <a:gd name="T26" fmla="*/ 742 w 976"/>
                <a:gd name="T27" fmla="*/ 6 h 972"/>
                <a:gd name="T28" fmla="*/ 752 w 976"/>
                <a:gd name="T29" fmla="*/ 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6" h="972">
                  <a:moveTo>
                    <a:pt x="752" y="0"/>
                  </a:moveTo>
                  <a:cubicBezTo>
                    <a:pt x="756" y="3"/>
                    <a:pt x="760" y="6"/>
                    <a:pt x="764" y="10"/>
                  </a:cubicBezTo>
                  <a:cubicBezTo>
                    <a:pt x="805" y="51"/>
                    <a:pt x="846" y="92"/>
                    <a:pt x="887" y="132"/>
                  </a:cubicBezTo>
                  <a:cubicBezTo>
                    <a:pt x="914" y="159"/>
                    <a:pt x="940" y="186"/>
                    <a:pt x="967" y="212"/>
                  </a:cubicBezTo>
                  <a:cubicBezTo>
                    <a:pt x="975" y="220"/>
                    <a:pt x="976" y="227"/>
                    <a:pt x="968" y="236"/>
                  </a:cubicBezTo>
                  <a:cubicBezTo>
                    <a:pt x="889" y="334"/>
                    <a:pt x="810" y="432"/>
                    <a:pt x="731" y="531"/>
                  </a:cubicBezTo>
                  <a:cubicBezTo>
                    <a:pt x="638" y="646"/>
                    <a:pt x="546" y="762"/>
                    <a:pt x="453" y="878"/>
                  </a:cubicBezTo>
                  <a:cubicBezTo>
                    <a:pt x="432" y="905"/>
                    <a:pt x="409" y="932"/>
                    <a:pt x="388" y="959"/>
                  </a:cubicBezTo>
                  <a:cubicBezTo>
                    <a:pt x="380" y="970"/>
                    <a:pt x="373" y="972"/>
                    <a:pt x="363" y="961"/>
                  </a:cubicBezTo>
                  <a:cubicBezTo>
                    <a:pt x="247" y="845"/>
                    <a:pt x="130" y="729"/>
                    <a:pt x="14" y="613"/>
                  </a:cubicBezTo>
                  <a:cubicBezTo>
                    <a:pt x="0" y="599"/>
                    <a:pt x="0" y="597"/>
                    <a:pt x="17" y="584"/>
                  </a:cubicBezTo>
                  <a:cubicBezTo>
                    <a:pt x="117" y="505"/>
                    <a:pt x="217" y="425"/>
                    <a:pt x="317" y="345"/>
                  </a:cubicBezTo>
                  <a:cubicBezTo>
                    <a:pt x="419" y="264"/>
                    <a:pt x="521" y="182"/>
                    <a:pt x="622" y="101"/>
                  </a:cubicBezTo>
                  <a:cubicBezTo>
                    <a:pt x="662" y="69"/>
                    <a:pt x="702" y="38"/>
                    <a:pt x="742" y="6"/>
                  </a:cubicBezTo>
                  <a:cubicBezTo>
                    <a:pt x="745" y="4"/>
                    <a:pt x="748" y="2"/>
                    <a:pt x="752" y="0"/>
                  </a:cubicBez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4541" y="1989"/>
              <a:ext cx="447" cy="442"/>
            </a:xfrm>
            <a:custGeom>
              <a:avLst/>
              <a:gdLst>
                <a:gd name="T0" fmla="*/ 520 w 520"/>
                <a:gd name="T1" fmla="*/ 362 h 515"/>
                <a:gd name="T2" fmla="*/ 499 w 520"/>
                <a:gd name="T3" fmla="*/ 365 h 515"/>
                <a:gd name="T4" fmla="*/ 427 w 520"/>
                <a:gd name="T5" fmla="*/ 364 h 515"/>
                <a:gd name="T6" fmla="*/ 375 w 520"/>
                <a:gd name="T7" fmla="*/ 378 h 515"/>
                <a:gd name="T8" fmla="*/ 169 w 520"/>
                <a:gd name="T9" fmla="*/ 503 h 515"/>
                <a:gd name="T10" fmla="*/ 131 w 520"/>
                <a:gd name="T11" fmla="*/ 498 h 515"/>
                <a:gd name="T12" fmla="*/ 11 w 520"/>
                <a:gd name="T13" fmla="*/ 378 h 515"/>
                <a:gd name="T14" fmla="*/ 7 w 520"/>
                <a:gd name="T15" fmla="*/ 347 h 515"/>
                <a:gd name="T16" fmla="*/ 123 w 520"/>
                <a:gd name="T17" fmla="*/ 155 h 515"/>
                <a:gd name="T18" fmla="*/ 132 w 520"/>
                <a:gd name="T19" fmla="*/ 142 h 515"/>
                <a:gd name="T20" fmla="*/ 148 w 520"/>
                <a:gd name="T21" fmla="*/ 78 h 515"/>
                <a:gd name="T22" fmla="*/ 147 w 520"/>
                <a:gd name="T23" fmla="*/ 17 h 515"/>
                <a:gd name="T24" fmla="*/ 151 w 520"/>
                <a:gd name="T25" fmla="*/ 0 h 515"/>
                <a:gd name="T26" fmla="*/ 167 w 520"/>
                <a:gd name="T27" fmla="*/ 8 h 515"/>
                <a:gd name="T28" fmla="*/ 315 w 520"/>
                <a:gd name="T29" fmla="*/ 155 h 515"/>
                <a:gd name="T30" fmla="*/ 504 w 520"/>
                <a:gd name="T31" fmla="*/ 344 h 515"/>
                <a:gd name="T32" fmla="*/ 520 w 520"/>
                <a:gd name="T33" fmla="*/ 362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0" h="515">
                  <a:moveTo>
                    <a:pt x="520" y="362"/>
                  </a:moveTo>
                  <a:cubicBezTo>
                    <a:pt x="511" y="363"/>
                    <a:pt x="505" y="365"/>
                    <a:pt x="499" y="365"/>
                  </a:cubicBezTo>
                  <a:cubicBezTo>
                    <a:pt x="475" y="365"/>
                    <a:pt x="451" y="366"/>
                    <a:pt x="427" y="364"/>
                  </a:cubicBezTo>
                  <a:cubicBezTo>
                    <a:pt x="407" y="363"/>
                    <a:pt x="391" y="368"/>
                    <a:pt x="375" y="378"/>
                  </a:cubicBezTo>
                  <a:cubicBezTo>
                    <a:pt x="306" y="420"/>
                    <a:pt x="238" y="461"/>
                    <a:pt x="169" y="503"/>
                  </a:cubicBezTo>
                  <a:cubicBezTo>
                    <a:pt x="149" y="515"/>
                    <a:pt x="148" y="515"/>
                    <a:pt x="131" y="498"/>
                  </a:cubicBezTo>
                  <a:cubicBezTo>
                    <a:pt x="91" y="458"/>
                    <a:pt x="51" y="417"/>
                    <a:pt x="11" y="378"/>
                  </a:cubicBezTo>
                  <a:cubicBezTo>
                    <a:pt x="0" y="368"/>
                    <a:pt x="0" y="358"/>
                    <a:pt x="7" y="347"/>
                  </a:cubicBezTo>
                  <a:cubicBezTo>
                    <a:pt x="46" y="283"/>
                    <a:pt x="84" y="219"/>
                    <a:pt x="123" y="155"/>
                  </a:cubicBezTo>
                  <a:cubicBezTo>
                    <a:pt x="126" y="151"/>
                    <a:pt x="129" y="146"/>
                    <a:pt x="132" y="142"/>
                  </a:cubicBezTo>
                  <a:cubicBezTo>
                    <a:pt x="147" y="123"/>
                    <a:pt x="150" y="101"/>
                    <a:pt x="148" y="78"/>
                  </a:cubicBezTo>
                  <a:cubicBezTo>
                    <a:pt x="147" y="58"/>
                    <a:pt x="147" y="37"/>
                    <a:pt x="147" y="17"/>
                  </a:cubicBezTo>
                  <a:cubicBezTo>
                    <a:pt x="147" y="11"/>
                    <a:pt x="150" y="6"/>
                    <a:pt x="151" y="0"/>
                  </a:cubicBezTo>
                  <a:cubicBezTo>
                    <a:pt x="156" y="3"/>
                    <a:pt x="163" y="4"/>
                    <a:pt x="167" y="8"/>
                  </a:cubicBezTo>
                  <a:cubicBezTo>
                    <a:pt x="217" y="57"/>
                    <a:pt x="266" y="106"/>
                    <a:pt x="315" y="155"/>
                  </a:cubicBezTo>
                  <a:cubicBezTo>
                    <a:pt x="378" y="218"/>
                    <a:pt x="441" y="281"/>
                    <a:pt x="504" y="344"/>
                  </a:cubicBezTo>
                  <a:cubicBezTo>
                    <a:pt x="509" y="349"/>
                    <a:pt x="513" y="354"/>
                    <a:pt x="520" y="362"/>
                  </a:cubicBez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4452" y="2367"/>
              <a:ext cx="148" cy="98"/>
            </a:xfrm>
            <a:custGeom>
              <a:avLst/>
              <a:gdLst>
                <a:gd name="T0" fmla="*/ 71 w 172"/>
                <a:gd name="T1" fmla="*/ 111 h 114"/>
                <a:gd name="T2" fmla="*/ 14 w 172"/>
                <a:gd name="T3" fmla="*/ 111 h 114"/>
                <a:gd name="T4" fmla="*/ 0 w 172"/>
                <a:gd name="T5" fmla="*/ 107 h 114"/>
                <a:gd name="T6" fmla="*/ 7 w 172"/>
                <a:gd name="T7" fmla="*/ 95 h 114"/>
                <a:gd name="T8" fmla="*/ 88 w 172"/>
                <a:gd name="T9" fmla="*/ 13 h 114"/>
                <a:gd name="T10" fmla="*/ 115 w 172"/>
                <a:gd name="T11" fmla="*/ 12 h 114"/>
                <a:gd name="T12" fmla="*/ 166 w 172"/>
                <a:gd name="T13" fmla="*/ 65 h 114"/>
                <a:gd name="T14" fmla="*/ 170 w 172"/>
                <a:gd name="T15" fmla="*/ 80 h 114"/>
                <a:gd name="T16" fmla="*/ 122 w 172"/>
                <a:gd name="T17" fmla="*/ 112 h 114"/>
                <a:gd name="T18" fmla="*/ 71 w 172"/>
                <a:gd name="T19" fmla="*/ 1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14">
                  <a:moveTo>
                    <a:pt x="71" y="111"/>
                  </a:moveTo>
                  <a:cubicBezTo>
                    <a:pt x="52" y="111"/>
                    <a:pt x="33" y="112"/>
                    <a:pt x="14" y="111"/>
                  </a:cubicBezTo>
                  <a:cubicBezTo>
                    <a:pt x="9" y="111"/>
                    <a:pt x="5" y="108"/>
                    <a:pt x="0" y="107"/>
                  </a:cubicBezTo>
                  <a:cubicBezTo>
                    <a:pt x="2" y="103"/>
                    <a:pt x="3" y="98"/>
                    <a:pt x="7" y="95"/>
                  </a:cubicBezTo>
                  <a:cubicBezTo>
                    <a:pt x="33" y="67"/>
                    <a:pt x="61" y="41"/>
                    <a:pt x="88" y="13"/>
                  </a:cubicBezTo>
                  <a:cubicBezTo>
                    <a:pt x="97" y="3"/>
                    <a:pt x="105" y="0"/>
                    <a:pt x="115" y="12"/>
                  </a:cubicBezTo>
                  <a:cubicBezTo>
                    <a:pt x="132" y="30"/>
                    <a:pt x="150" y="47"/>
                    <a:pt x="166" y="65"/>
                  </a:cubicBezTo>
                  <a:cubicBezTo>
                    <a:pt x="170" y="68"/>
                    <a:pt x="172" y="77"/>
                    <a:pt x="170" y="80"/>
                  </a:cubicBezTo>
                  <a:cubicBezTo>
                    <a:pt x="157" y="95"/>
                    <a:pt x="147" y="114"/>
                    <a:pt x="122" y="112"/>
                  </a:cubicBezTo>
                  <a:cubicBezTo>
                    <a:pt x="105" y="110"/>
                    <a:pt x="88" y="111"/>
                    <a:pt x="71" y="111"/>
                  </a:cubicBez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70605"/>
                </a:solidFill>
              </a:endParaRPr>
            </a:p>
          </p:txBody>
        </p:sp>
      </p:grpSp>
      <p:sp>
        <p:nvSpPr>
          <p:cNvPr id="21" name="Freeform 16"/>
          <p:cNvSpPr>
            <a:spLocks/>
          </p:cNvSpPr>
          <p:nvPr userDrawn="1"/>
        </p:nvSpPr>
        <p:spPr bwMode="auto">
          <a:xfrm>
            <a:off x="-117475" y="4022300"/>
            <a:ext cx="9728200" cy="108000"/>
          </a:xfrm>
          <a:prstGeom prst="parallelogram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70605"/>
              </a:solidFill>
            </a:endParaRPr>
          </a:p>
        </p:txBody>
      </p:sp>
      <p:sp>
        <p:nvSpPr>
          <p:cNvPr id="24" name="Rectangle: Rounded Corners 23"/>
          <p:cNvSpPr/>
          <p:nvPr userDrawn="1"/>
        </p:nvSpPr>
        <p:spPr>
          <a:xfrm rot="16200000">
            <a:off x="5793767" y="6411915"/>
            <a:ext cx="603079" cy="2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Rectangle 8"/>
          <p:cNvSpPr txBox="1">
            <a:spLocks/>
          </p:cNvSpPr>
          <p:nvPr userDrawn="1"/>
        </p:nvSpPr>
        <p:spPr bwMode="auto">
          <a:xfrm>
            <a:off x="548220" y="1268416"/>
            <a:ext cx="6462181" cy="62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kern="1200" spc="300">
                <a:solidFill>
                  <a:srgbClr val="071D4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2pPr>
            <a:lvl3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3pPr>
            <a:lvl4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4pPr>
            <a:lvl5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5pPr>
            <a:lvl6pPr marL="4572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tr-TR" b="1"/>
              <a:t>JAK İnhibitörlerinin Güvenlilik Verileri</a:t>
            </a:r>
            <a:endParaRPr lang="en-GB" sz="2000" b="1">
              <a:solidFill>
                <a:srgbClr val="002060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548220" y="4350880"/>
            <a:ext cx="5966881" cy="988983"/>
          </a:xfrm>
          <a:prstGeom prst="rect">
            <a:avLst/>
          </a:prstGeom>
        </p:spPr>
        <p:txBody>
          <a:bodyPr lIns="0" anchor="ctr"/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CH" sz="1200">
              <a:solidFill>
                <a:srgbClr val="071D4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7564745" y="338699"/>
            <a:ext cx="1080000" cy="1080000"/>
          </a:xfrm>
          <a:prstGeom prst="ellipse">
            <a:avLst/>
          </a:prstGeom>
          <a:solidFill>
            <a:srgbClr val="F0F4F8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646121B-54E8-48FA-8ECF-9A0A504A8AF1}"/>
              </a:ext>
            </a:extLst>
          </p:cNvPr>
          <p:cNvSpPr/>
          <p:nvPr userDrawn="1"/>
        </p:nvSpPr>
        <p:spPr>
          <a:xfrm>
            <a:off x="9264708" y="338699"/>
            <a:ext cx="1080000" cy="1080000"/>
          </a:xfrm>
          <a:prstGeom prst="ellipse">
            <a:avLst/>
          </a:prstGeom>
          <a:solidFill>
            <a:srgbClr val="F0F4F8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23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BC2321BB-B7D9-49A0-B48B-D87619E3E96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538720" y="1581150"/>
            <a:ext cx="5443855" cy="3612858"/>
          </a:xfrm>
          <a:custGeom>
            <a:avLst/>
            <a:gdLst>
              <a:gd name="T0" fmla="*/ 2048 w 2048"/>
              <a:gd name="T1" fmla="*/ 145 h 1685"/>
              <a:gd name="T2" fmla="*/ 2048 w 2048"/>
              <a:gd name="T3" fmla="*/ 1685 h 1685"/>
              <a:gd name="T4" fmla="*/ 2039 w 2048"/>
              <a:gd name="T5" fmla="*/ 1682 h 1685"/>
              <a:gd name="T6" fmla="*/ 1636 w 2048"/>
              <a:gd name="T7" fmla="*/ 1572 h 1685"/>
              <a:gd name="T8" fmla="*/ 1038 w 2048"/>
              <a:gd name="T9" fmla="*/ 1680 h 1685"/>
              <a:gd name="T10" fmla="*/ 1010 w 2048"/>
              <a:gd name="T11" fmla="*/ 1680 h 1685"/>
              <a:gd name="T12" fmla="*/ 902 w 2048"/>
              <a:gd name="T13" fmla="*/ 1633 h 1685"/>
              <a:gd name="T14" fmla="*/ 189 w 2048"/>
              <a:gd name="T15" fmla="*/ 1615 h 1685"/>
              <a:gd name="T16" fmla="*/ 0 w 2048"/>
              <a:gd name="T17" fmla="*/ 1685 h 1685"/>
              <a:gd name="T18" fmla="*/ 0 w 2048"/>
              <a:gd name="T19" fmla="*/ 145 h 1685"/>
              <a:gd name="T20" fmla="*/ 23 w 2048"/>
              <a:gd name="T21" fmla="*/ 134 h 1685"/>
              <a:gd name="T22" fmla="*/ 415 w 2048"/>
              <a:gd name="T23" fmla="*/ 26 h 1685"/>
              <a:gd name="T24" fmla="*/ 1013 w 2048"/>
              <a:gd name="T25" fmla="*/ 139 h 1685"/>
              <a:gd name="T26" fmla="*/ 1035 w 2048"/>
              <a:gd name="T27" fmla="*/ 139 h 1685"/>
              <a:gd name="T28" fmla="*/ 1110 w 2048"/>
              <a:gd name="T29" fmla="*/ 107 h 1685"/>
              <a:gd name="T30" fmla="*/ 1773 w 2048"/>
              <a:gd name="T31" fmla="*/ 45 h 1685"/>
              <a:gd name="T32" fmla="*/ 2048 w 2048"/>
              <a:gd name="T33" fmla="*/ 145 h 1685"/>
              <a:gd name="T34" fmla="*/ 1920 w 2048"/>
              <a:gd name="T35" fmla="*/ 1498 h 1685"/>
              <a:gd name="T36" fmla="*/ 1920 w 2048"/>
              <a:gd name="T37" fmla="*/ 1473 h 1685"/>
              <a:gd name="T38" fmla="*/ 1920 w 2048"/>
              <a:gd name="T39" fmla="*/ 1025 h 1685"/>
              <a:gd name="T40" fmla="*/ 1921 w 2048"/>
              <a:gd name="T41" fmla="*/ 247 h 1685"/>
              <a:gd name="T42" fmla="*/ 1900 w 2048"/>
              <a:gd name="T43" fmla="*/ 217 h 1685"/>
              <a:gd name="T44" fmla="*/ 1788 w 2048"/>
              <a:gd name="T45" fmla="*/ 181 h 1685"/>
              <a:gd name="T46" fmla="*/ 1114 w 2048"/>
              <a:gd name="T47" fmla="*/ 243 h 1685"/>
              <a:gd name="T48" fmla="*/ 1087 w 2048"/>
              <a:gd name="T49" fmla="*/ 284 h 1685"/>
              <a:gd name="T50" fmla="*/ 1088 w 2048"/>
              <a:gd name="T51" fmla="*/ 1494 h 1685"/>
              <a:gd name="T52" fmla="*/ 1088 w 2048"/>
              <a:gd name="T53" fmla="*/ 1516 h 1685"/>
              <a:gd name="T54" fmla="*/ 1920 w 2048"/>
              <a:gd name="T55" fmla="*/ 1498 h 1685"/>
              <a:gd name="T56" fmla="*/ 960 w 2048"/>
              <a:gd name="T57" fmla="*/ 1516 h 1685"/>
              <a:gd name="T58" fmla="*/ 960 w 2048"/>
              <a:gd name="T59" fmla="*/ 1498 h 1685"/>
              <a:gd name="T60" fmla="*/ 961 w 2048"/>
              <a:gd name="T61" fmla="*/ 273 h 1685"/>
              <a:gd name="T62" fmla="*/ 945 w 2048"/>
              <a:gd name="T63" fmla="*/ 249 h 1685"/>
              <a:gd name="T64" fmla="*/ 582 w 2048"/>
              <a:gd name="T65" fmla="*/ 155 h 1685"/>
              <a:gd name="T66" fmla="*/ 147 w 2048"/>
              <a:gd name="T67" fmla="*/ 217 h 1685"/>
              <a:gd name="T68" fmla="*/ 127 w 2048"/>
              <a:gd name="T69" fmla="*/ 246 h 1685"/>
              <a:gd name="T70" fmla="*/ 128 w 2048"/>
              <a:gd name="T71" fmla="*/ 1478 h 1685"/>
              <a:gd name="T72" fmla="*/ 129 w 2048"/>
              <a:gd name="T73" fmla="*/ 1498 h 1685"/>
              <a:gd name="T74" fmla="*/ 960 w 2048"/>
              <a:gd name="T75" fmla="*/ 1516 h 1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48" h="1685">
                <a:moveTo>
                  <a:pt x="2048" y="145"/>
                </a:moveTo>
                <a:cubicBezTo>
                  <a:pt x="2048" y="658"/>
                  <a:pt x="2048" y="1172"/>
                  <a:pt x="2048" y="1685"/>
                </a:cubicBezTo>
                <a:cubicBezTo>
                  <a:pt x="2045" y="1684"/>
                  <a:pt x="2042" y="1683"/>
                  <a:pt x="2039" y="1682"/>
                </a:cubicBezTo>
                <a:cubicBezTo>
                  <a:pt x="1911" y="1622"/>
                  <a:pt x="1777" y="1586"/>
                  <a:pt x="1636" y="1572"/>
                </a:cubicBezTo>
                <a:cubicBezTo>
                  <a:pt x="1426" y="1550"/>
                  <a:pt x="1227" y="1584"/>
                  <a:pt x="1038" y="1680"/>
                </a:cubicBezTo>
                <a:cubicBezTo>
                  <a:pt x="1030" y="1683"/>
                  <a:pt x="1018" y="1683"/>
                  <a:pt x="1010" y="1680"/>
                </a:cubicBezTo>
                <a:cubicBezTo>
                  <a:pt x="974" y="1665"/>
                  <a:pt x="939" y="1647"/>
                  <a:pt x="902" y="1633"/>
                </a:cubicBezTo>
                <a:cubicBezTo>
                  <a:pt x="667" y="1545"/>
                  <a:pt x="428" y="1546"/>
                  <a:pt x="189" y="1615"/>
                </a:cubicBezTo>
                <a:cubicBezTo>
                  <a:pt x="124" y="1634"/>
                  <a:pt x="63" y="1661"/>
                  <a:pt x="0" y="1685"/>
                </a:cubicBezTo>
                <a:cubicBezTo>
                  <a:pt x="0" y="1172"/>
                  <a:pt x="0" y="658"/>
                  <a:pt x="0" y="145"/>
                </a:cubicBezTo>
                <a:cubicBezTo>
                  <a:pt x="8" y="141"/>
                  <a:pt x="16" y="138"/>
                  <a:pt x="23" y="134"/>
                </a:cubicBezTo>
                <a:cubicBezTo>
                  <a:pt x="147" y="71"/>
                  <a:pt x="277" y="35"/>
                  <a:pt x="415" y="26"/>
                </a:cubicBezTo>
                <a:cubicBezTo>
                  <a:pt x="624" y="12"/>
                  <a:pt x="823" y="52"/>
                  <a:pt x="1013" y="139"/>
                </a:cubicBezTo>
                <a:cubicBezTo>
                  <a:pt x="1019" y="142"/>
                  <a:pt x="1029" y="141"/>
                  <a:pt x="1035" y="139"/>
                </a:cubicBezTo>
                <a:cubicBezTo>
                  <a:pt x="1060" y="129"/>
                  <a:pt x="1085" y="116"/>
                  <a:pt x="1110" y="107"/>
                </a:cubicBezTo>
                <a:cubicBezTo>
                  <a:pt x="1326" y="26"/>
                  <a:pt x="1546" y="0"/>
                  <a:pt x="1773" y="45"/>
                </a:cubicBezTo>
                <a:cubicBezTo>
                  <a:pt x="1870" y="65"/>
                  <a:pt x="1961" y="100"/>
                  <a:pt x="2048" y="145"/>
                </a:cubicBezTo>
                <a:close/>
                <a:moveTo>
                  <a:pt x="1920" y="1498"/>
                </a:moveTo>
                <a:cubicBezTo>
                  <a:pt x="1920" y="1488"/>
                  <a:pt x="1920" y="1481"/>
                  <a:pt x="1920" y="1473"/>
                </a:cubicBezTo>
                <a:cubicBezTo>
                  <a:pt x="1920" y="1323"/>
                  <a:pt x="1920" y="1174"/>
                  <a:pt x="1920" y="1025"/>
                </a:cubicBezTo>
                <a:cubicBezTo>
                  <a:pt x="1920" y="766"/>
                  <a:pt x="1920" y="506"/>
                  <a:pt x="1921" y="247"/>
                </a:cubicBezTo>
                <a:cubicBezTo>
                  <a:pt x="1921" y="230"/>
                  <a:pt x="1915" y="222"/>
                  <a:pt x="1900" y="217"/>
                </a:cubicBezTo>
                <a:cubicBezTo>
                  <a:pt x="1862" y="205"/>
                  <a:pt x="1826" y="190"/>
                  <a:pt x="1788" y="181"/>
                </a:cubicBezTo>
                <a:cubicBezTo>
                  <a:pt x="1556" y="123"/>
                  <a:pt x="1333" y="153"/>
                  <a:pt x="1114" y="243"/>
                </a:cubicBezTo>
                <a:cubicBezTo>
                  <a:pt x="1094" y="252"/>
                  <a:pt x="1087" y="262"/>
                  <a:pt x="1087" y="284"/>
                </a:cubicBezTo>
                <a:cubicBezTo>
                  <a:pt x="1088" y="687"/>
                  <a:pt x="1088" y="1090"/>
                  <a:pt x="1088" y="1494"/>
                </a:cubicBezTo>
                <a:cubicBezTo>
                  <a:pt x="1088" y="1500"/>
                  <a:pt x="1088" y="1507"/>
                  <a:pt x="1088" y="1516"/>
                </a:cubicBezTo>
                <a:cubicBezTo>
                  <a:pt x="1364" y="1412"/>
                  <a:pt x="1640" y="1415"/>
                  <a:pt x="1920" y="1498"/>
                </a:cubicBezTo>
                <a:close/>
                <a:moveTo>
                  <a:pt x="960" y="1516"/>
                </a:moveTo>
                <a:cubicBezTo>
                  <a:pt x="960" y="1508"/>
                  <a:pt x="960" y="1503"/>
                  <a:pt x="960" y="1498"/>
                </a:cubicBezTo>
                <a:cubicBezTo>
                  <a:pt x="960" y="1090"/>
                  <a:pt x="960" y="681"/>
                  <a:pt x="961" y="273"/>
                </a:cubicBezTo>
                <a:cubicBezTo>
                  <a:pt x="961" y="260"/>
                  <a:pt x="957" y="254"/>
                  <a:pt x="945" y="249"/>
                </a:cubicBezTo>
                <a:cubicBezTo>
                  <a:pt x="829" y="197"/>
                  <a:pt x="708" y="166"/>
                  <a:pt x="582" y="155"/>
                </a:cubicBezTo>
                <a:cubicBezTo>
                  <a:pt x="432" y="142"/>
                  <a:pt x="287" y="161"/>
                  <a:pt x="147" y="217"/>
                </a:cubicBezTo>
                <a:cubicBezTo>
                  <a:pt x="133" y="223"/>
                  <a:pt x="127" y="230"/>
                  <a:pt x="127" y="246"/>
                </a:cubicBezTo>
                <a:cubicBezTo>
                  <a:pt x="128" y="657"/>
                  <a:pt x="128" y="1067"/>
                  <a:pt x="128" y="1478"/>
                </a:cubicBezTo>
                <a:cubicBezTo>
                  <a:pt x="128" y="1484"/>
                  <a:pt x="128" y="1490"/>
                  <a:pt x="129" y="1498"/>
                </a:cubicBezTo>
                <a:cubicBezTo>
                  <a:pt x="408" y="1415"/>
                  <a:pt x="684" y="1412"/>
                  <a:pt x="960" y="1516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70605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rot="10800000">
            <a:off x="0" y="2732350"/>
            <a:ext cx="10485120" cy="1402600"/>
          </a:xfrm>
          <a:prstGeom prst="rect">
            <a:avLst/>
          </a:prstGeom>
          <a:gradFill flip="none" rotWithShape="1">
            <a:gsLst>
              <a:gs pos="3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70605"/>
              </a:solidFill>
            </a:endParaRPr>
          </a:p>
        </p:txBody>
      </p:sp>
      <p:sp>
        <p:nvSpPr>
          <p:cNvPr id="5" name="Freeform 5"/>
          <p:cNvSpPr>
            <a:spLocks noEditPoints="1"/>
          </p:cNvSpPr>
          <p:nvPr userDrawn="1"/>
        </p:nvSpPr>
        <p:spPr bwMode="auto">
          <a:xfrm>
            <a:off x="9321277" y="2533650"/>
            <a:ext cx="1800000" cy="18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70605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91068" y="2814639"/>
            <a:ext cx="7958667" cy="61884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SECTION HEADER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91068" y="3433763"/>
            <a:ext cx="7958667" cy="6096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/>
                </a:solidFill>
                <a:latin typeface="Calibri Light" panose="020F030202020403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Calibri Light" panose="020F0302020204030204" pitchFamily="34" charset="0"/>
              </a:defRPr>
            </a:lvl2pPr>
            <a:lvl3pPr>
              <a:defRPr>
                <a:solidFill>
                  <a:schemeClr val="accent3"/>
                </a:solidFill>
                <a:latin typeface="Calibri Light" panose="020F0302020204030204" pitchFamily="34" charset="0"/>
              </a:defRPr>
            </a:lvl3pPr>
            <a:lvl4pPr>
              <a:defRPr>
                <a:solidFill>
                  <a:schemeClr val="accent3"/>
                </a:solidFill>
                <a:latin typeface="Calibri Light" panose="020F0302020204030204" pitchFamily="34" charset="0"/>
              </a:defRPr>
            </a:lvl4pPr>
            <a:lvl5pPr>
              <a:defRPr>
                <a:solidFill>
                  <a:schemeClr val="accent3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113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Contents</a:t>
            </a:r>
            <a:endParaRPr lang="en-GB"/>
          </a:p>
        </p:txBody>
      </p:sp>
      <p:sp>
        <p:nvSpPr>
          <p:cNvPr id="3" name="Rectangle: Rounded Corners 2"/>
          <p:cNvSpPr/>
          <p:nvPr userDrawn="1"/>
        </p:nvSpPr>
        <p:spPr>
          <a:xfrm>
            <a:off x="682044" y="1282906"/>
            <a:ext cx="10959624" cy="39904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: Rounded Corners 13"/>
          <p:cNvSpPr/>
          <p:nvPr userDrawn="1"/>
        </p:nvSpPr>
        <p:spPr>
          <a:xfrm>
            <a:off x="682044" y="2119729"/>
            <a:ext cx="10959624" cy="39904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: Rounded Corners 14"/>
          <p:cNvSpPr/>
          <p:nvPr userDrawn="1"/>
        </p:nvSpPr>
        <p:spPr>
          <a:xfrm>
            <a:off x="682041" y="2956552"/>
            <a:ext cx="10959624" cy="39904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: Rounded Corners 15"/>
          <p:cNvSpPr/>
          <p:nvPr userDrawn="1"/>
        </p:nvSpPr>
        <p:spPr>
          <a:xfrm>
            <a:off x="682041" y="3793375"/>
            <a:ext cx="10959624" cy="39904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: Rounded Corners 17"/>
          <p:cNvSpPr/>
          <p:nvPr userDrawn="1"/>
        </p:nvSpPr>
        <p:spPr>
          <a:xfrm>
            <a:off x="682044" y="4630198"/>
            <a:ext cx="10959624" cy="39904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587801" y="1212555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>
              <a:solidFill>
                <a:srgbClr val="070605"/>
              </a:solidFill>
            </a:endParaRPr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87801" y="2049378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>
              <a:solidFill>
                <a:srgbClr val="070605"/>
              </a:solidFill>
            </a:endParaRP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587801" y="2886201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>
              <a:solidFill>
                <a:srgbClr val="070605"/>
              </a:solidFill>
            </a:endParaRPr>
          </a:p>
        </p:txBody>
      </p: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587801" y="3723024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>
              <a:solidFill>
                <a:srgbClr val="070605"/>
              </a:solidFill>
            </a:endParaRP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587801" y="4559847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>
              <a:solidFill>
                <a:srgbClr val="070605"/>
              </a:solidFill>
            </a:endParaRPr>
          </a:p>
        </p:txBody>
      </p:sp>
      <p:sp>
        <p:nvSpPr>
          <p:cNvPr id="15" name="Freeform 9"/>
          <p:cNvSpPr>
            <a:spLocks noEditPoints="1"/>
          </p:cNvSpPr>
          <p:nvPr userDrawn="1"/>
        </p:nvSpPr>
        <p:spPr bwMode="auto">
          <a:xfrm>
            <a:off x="669566" y="2145995"/>
            <a:ext cx="376470" cy="343821"/>
          </a:xfrm>
          <a:custGeom>
            <a:avLst/>
            <a:gdLst>
              <a:gd name="T0" fmla="*/ 383 w 1655"/>
              <a:gd name="T1" fmla="*/ 194 h 1656"/>
              <a:gd name="T2" fmla="*/ 519 w 1655"/>
              <a:gd name="T3" fmla="*/ 271 h 1656"/>
              <a:gd name="T4" fmla="*/ 672 w 1655"/>
              <a:gd name="T5" fmla="*/ 193 h 1656"/>
              <a:gd name="T6" fmla="*/ 767 w 1655"/>
              <a:gd name="T7" fmla="*/ 1 h 1656"/>
              <a:gd name="T8" fmla="*/ 960 w 1655"/>
              <a:gd name="T9" fmla="*/ 58 h 1656"/>
              <a:gd name="T10" fmla="*/ 1006 w 1655"/>
              <a:gd name="T11" fmla="*/ 217 h 1656"/>
              <a:gd name="T12" fmla="*/ 1165 w 1655"/>
              <a:gd name="T13" fmla="*/ 270 h 1656"/>
              <a:gd name="T14" fmla="*/ 1365 w 1655"/>
              <a:gd name="T15" fmla="*/ 197 h 1656"/>
              <a:gd name="T16" fmla="*/ 1465 w 1655"/>
              <a:gd name="T17" fmla="*/ 380 h 1656"/>
              <a:gd name="T18" fmla="*/ 1385 w 1655"/>
              <a:gd name="T19" fmla="*/ 521 h 1656"/>
              <a:gd name="T20" fmla="*/ 1462 w 1655"/>
              <a:gd name="T21" fmla="*/ 673 h 1656"/>
              <a:gd name="T22" fmla="*/ 1655 w 1655"/>
              <a:gd name="T23" fmla="*/ 771 h 1656"/>
              <a:gd name="T24" fmla="*/ 1599 w 1655"/>
              <a:gd name="T25" fmla="*/ 960 h 1656"/>
              <a:gd name="T26" fmla="*/ 1439 w 1655"/>
              <a:gd name="T27" fmla="*/ 1005 h 1656"/>
              <a:gd name="T28" fmla="*/ 1386 w 1655"/>
              <a:gd name="T29" fmla="*/ 1166 h 1656"/>
              <a:gd name="T30" fmla="*/ 1454 w 1655"/>
              <a:gd name="T31" fmla="*/ 1371 h 1656"/>
              <a:gd name="T32" fmla="*/ 1277 w 1655"/>
              <a:gd name="T33" fmla="*/ 1466 h 1656"/>
              <a:gd name="T34" fmla="*/ 1136 w 1655"/>
              <a:gd name="T35" fmla="*/ 1385 h 1656"/>
              <a:gd name="T36" fmla="*/ 983 w 1655"/>
              <a:gd name="T37" fmla="*/ 1463 h 1656"/>
              <a:gd name="T38" fmla="*/ 889 w 1655"/>
              <a:gd name="T39" fmla="*/ 1655 h 1656"/>
              <a:gd name="T40" fmla="*/ 694 w 1655"/>
              <a:gd name="T41" fmla="*/ 1595 h 1656"/>
              <a:gd name="T42" fmla="*/ 650 w 1655"/>
              <a:gd name="T43" fmla="*/ 1440 h 1656"/>
              <a:gd name="T44" fmla="*/ 489 w 1655"/>
              <a:gd name="T45" fmla="*/ 1387 h 1656"/>
              <a:gd name="T46" fmla="*/ 288 w 1655"/>
              <a:gd name="T47" fmla="*/ 1457 h 1656"/>
              <a:gd name="T48" fmla="*/ 192 w 1655"/>
              <a:gd name="T49" fmla="*/ 1276 h 1656"/>
              <a:gd name="T50" fmla="*/ 272 w 1655"/>
              <a:gd name="T51" fmla="*/ 1139 h 1656"/>
              <a:gd name="T52" fmla="*/ 192 w 1655"/>
              <a:gd name="T53" fmla="*/ 983 h 1656"/>
              <a:gd name="T54" fmla="*/ 1 w 1655"/>
              <a:gd name="T55" fmla="*/ 888 h 1656"/>
              <a:gd name="T56" fmla="*/ 56 w 1655"/>
              <a:gd name="T57" fmla="*/ 697 h 1656"/>
              <a:gd name="T58" fmla="*/ 216 w 1655"/>
              <a:gd name="T59" fmla="*/ 651 h 1656"/>
              <a:gd name="T60" fmla="*/ 269 w 1655"/>
              <a:gd name="T61" fmla="*/ 490 h 1656"/>
              <a:gd name="T62" fmla="*/ 197 w 1655"/>
              <a:gd name="T63" fmla="*/ 290 h 1656"/>
              <a:gd name="T64" fmla="*/ 337 w 1655"/>
              <a:gd name="T65" fmla="*/ 173 h 1656"/>
              <a:gd name="T66" fmla="*/ 506 w 1655"/>
              <a:gd name="T67" fmla="*/ 826 h 1656"/>
              <a:gd name="T68" fmla="*/ 1149 w 1655"/>
              <a:gd name="T69" fmla="*/ 828 h 1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55" h="1656">
                <a:moveTo>
                  <a:pt x="337" y="173"/>
                </a:moveTo>
                <a:cubicBezTo>
                  <a:pt x="353" y="181"/>
                  <a:pt x="369" y="185"/>
                  <a:pt x="383" y="194"/>
                </a:cubicBezTo>
                <a:cubicBezTo>
                  <a:pt x="418" y="218"/>
                  <a:pt x="453" y="243"/>
                  <a:pt x="487" y="268"/>
                </a:cubicBezTo>
                <a:cubicBezTo>
                  <a:pt x="498" y="276"/>
                  <a:pt x="506" y="277"/>
                  <a:pt x="519" y="271"/>
                </a:cubicBezTo>
                <a:cubicBezTo>
                  <a:pt x="563" y="251"/>
                  <a:pt x="607" y="233"/>
                  <a:pt x="652" y="216"/>
                </a:cubicBezTo>
                <a:cubicBezTo>
                  <a:pt x="664" y="212"/>
                  <a:pt x="670" y="206"/>
                  <a:pt x="672" y="193"/>
                </a:cubicBezTo>
                <a:cubicBezTo>
                  <a:pt x="679" y="151"/>
                  <a:pt x="686" y="109"/>
                  <a:pt x="693" y="67"/>
                </a:cubicBezTo>
                <a:cubicBezTo>
                  <a:pt x="700" y="24"/>
                  <a:pt x="723" y="3"/>
                  <a:pt x="767" y="1"/>
                </a:cubicBezTo>
                <a:cubicBezTo>
                  <a:pt x="809" y="0"/>
                  <a:pt x="851" y="0"/>
                  <a:pt x="892" y="1"/>
                </a:cubicBezTo>
                <a:cubicBezTo>
                  <a:pt x="929" y="2"/>
                  <a:pt x="952" y="22"/>
                  <a:pt x="960" y="58"/>
                </a:cubicBezTo>
                <a:cubicBezTo>
                  <a:pt x="968" y="101"/>
                  <a:pt x="976" y="145"/>
                  <a:pt x="982" y="189"/>
                </a:cubicBezTo>
                <a:cubicBezTo>
                  <a:pt x="985" y="205"/>
                  <a:pt x="991" y="211"/>
                  <a:pt x="1006" y="217"/>
                </a:cubicBezTo>
                <a:cubicBezTo>
                  <a:pt x="1050" y="234"/>
                  <a:pt x="1094" y="253"/>
                  <a:pt x="1138" y="272"/>
                </a:cubicBezTo>
                <a:cubicBezTo>
                  <a:pt x="1149" y="277"/>
                  <a:pt x="1156" y="277"/>
                  <a:pt x="1165" y="270"/>
                </a:cubicBezTo>
                <a:cubicBezTo>
                  <a:pt x="1201" y="244"/>
                  <a:pt x="1238" y="218"/>
                  <a:pt x="1274" y="193"/>
                </a:cubicBezTo>
                <a:cubicBezTo>
                  <a:pt x="1307" y="170"/>
                  <a:pt x="1336" y="171"/>
                  <a:pt x="1365" y="197"/>
                </a:cubicBezTo>
                <a:cubicBezTo>
                  <a:pt x="1398" y="228"/>
                  <a:pt x="1429" y="259"/>
                  <a:pt x="1460" y="292"/>
                </a:cubicBezTo>
                <a:cubicBezTo>
                  <a:pt x="1484" y="318"/>
                  <a:pt x="1485" y="350"/>
                  <a:pt x="1465" y="380"/>
                </a:cubicBezTo>
                <a:cubicBezTo>
                  <a:pt x="1440" y="416"/>
                  <a:pt x="1414" y="452"/>
                  <a:pt x="1388" y="487"/>
                </a:cubicBezTo>
                <a:cubicBezTo>
                  <a:pt x="1379" y="499"/>
                  <a:pt x="1379" y="507"/>
                  <a:pt x="1385" y="521"/>
                </a:cubicBezTo>
                <a:cubicBezTo>
                  <a:pt x="1405" y="564"/>
                  <a:pt x="1423" y="609"/>
                  <a:pt x="1440" y="653"/>
                </a:cubicBezTo>
                <a:cubicBezTo>
                  <a:pt x="1445" y="665"/>
                  <a:pt x="1450" y="671"/>
                  <a:pt x="1462" y="673"/>
                </a:cubicBezTo>
                <a:cubicBezTo>
                  <a:pt x="1503" y="679"/>
                  <a:pt x="1544" y="687"/>
                  <a:pt x="1586" y="693"/>
                </a:cubicBezTo>
                <a:cubicBezTo>
                  <a:pt x="1633" y="701"/>
                  <a:pt x="1653" y="723"/>
                  <a:pt x="1655" y="771"/>
                </a:cubicBezTo>
                <a:cubicBezTo>
                  <a:pt x="1655" y="812"/>
                  <a:pt x="1655" y="853"/>
                  <a:pt x="1654" y="894"/>
                </a:cubicBezTo>
                <a:cubicBezTo>
                  <a:pt x="1654" y="929"/>
                  <a:pt x="1633" y="953"/>
                  <a:pt x="1599" y="960"/>
                </a:cubicBezTo>
                <a:cubicBezTo>
                  <a:pt x="1555" y="969"/>
                  <a:pt x="1510" y="976"/>
                  <a:pt x="1465" y="983"/>
                </a:cubicBezTo>
                <a:cubicBezTo>
                  <a:pt x="1452" y="985"/>
                  <a:pt x="1444" y="991"/>
                  <a:pt x="1439" y="1005"/>
                </a:cubicBezTo>
                <a:cubicBezTo>
                  <a:pt x="1422" y="1050"/>
                  <a:pt x="1404" y="1094"/>
                  <a:pt x="1384" y="1138"/>
                </a:cubicBezTo>
                <a:cubicBezTo>
                  <a:pt x="1379" y="1149"/>
                  <a:pt x="1379" y="1156"/>
                  <a:pt x="1386" y="1166"/>
                </a:cubicBezTo>
                <a:cubicBezTo>
                  <a:pt x="1411" y="1200"/>
                  <a:pt x="1435" y="1235"/>
                  <a:pt x="1459" y="1269"/>
                </a:cubicBezTo>
                <a:cubicBezTo>
                  <a:pt x="1487" y="1308"/>
                  <a:pt x="1487" y="1335"/>
                  <a:pt x="1454" y="1371"/>
                </a:cubicBezTo>
                <a:cubicBezTo>
                  <a:pt x="1425" y="1402"/>
                  <a:pt x="1395" y="1432"/>
                  <a:pt x="1363" y="1461"/>
                </a:cubicBezTo>
                <a:cubicBezTo>
                  <a:pt x="1337" y="1485"/>
                  <a:pt x="1307" y="1486"/>
                  <a:pt x="1277" y="1466"/>
                </a:cubicBezTo>
                <a:cubicBezTo>
                  <a:pt x="1240" y="1441"/>
                  <a:pt x="1204" y="1415"/>
                  <a:pt x="1168" y="1388"/>
                </a:cubicBezTo>
                <a:cubicBezTo>
                  <a:pt x="1157" y="1380"/>
                  <a:pt x="1149" y="1379"/>
                  <a:pt x="1136" y="1385"/>
                </a:cubicBezTo>
                <a:cubicBezTo>
                  <a:pt x="1092" y="1405"/>
                  <a:pt x="1048" y="1423"/>
                  <a:pt x="1003" y="1440"/>
                </a:cubicBezTo>
                <a:cubicBezTo>
                  <a:pt x="991" y="1445"/>
                  <a:pt x="985" y="1451"/>
                  <a:pt x="983" y="1463"/>
                </a:cubicBezTo>
                <a:cubicBezTo>
                  <a:pt x="976" y="1505"/>
                  <a:pt x="969" y="1547"/>
                  <a:pt x="962" y="1589"/>
                </a:cubicBezTo>
                <a:cubicBezTo>
                  <a:pt x="956" y="1632"/>
                  <a:pt x="932" y="1654"/>
                  <a:pt x="889" y="1655"/>
                </a:cubicBezTo>
                <a:cubicBezTo>
                  <a:pt x="847" y="1656"/>
                  <a:pt x="806" y="1656"/>
                  <a:pt x="765" y="1655"/>
                </a:cubicBezTo>
                <a:cubicBezTo>
                  <a:pt x="726" y="1654"/>
                  <a:pt x="702" y="1633"/>
                  <a:pt x="694" y="1595"/>
                </a:cubicBezTo>
                <a:cubicBezTo>
                  <a:pt x="686" y="1552"/>
                  <a:pt x="679" y="1510"/>
                  <a:pt x="673" y="1467"/>
                </a:cubicBezTo>
                <a:cubicBezTo>
                  <a:pt x="671" y="1452"/>
                  <a:pt x="665" y="1445"/>
                  <a:pt x="650" y="1440"/>
                </a:cubicBezTo>
                <a:cubicBezTo>
                  <a:pt x="606" y="1423"/>
                  <a:pt x="562" y="1405"/>
                  <a:pt x="519" y="1386"/>
                </a:cubicBezTo>
                <a:cubicBezTo>
                  <a:pt x="507" y="1380"/>
                  <a:pt x="500" y="1379"/>
                  <a:pt x="489" y="1387"/>
                </a:cubicBezTo>
                <a:cubicBezTo>
                  <a:pt x="455" y="1412"/>
                  <a:pt x="420" y="1437"/>
                  <a:pt x="385" y="1461"/>
                </a:cubicBezTo>
                <a:cubicBezTo>
                  <a:pt x="349" y="1487"/>
                  <a:pt x="320" y="1486"/>
                  <a:pt x="288" y="1457"/>
                </a:cubicBezTo>
                <a:cubicBezTo>
                  <a:pt x="256" y="1427"/>
                  <a:pt x="225" y="1397"/>
                  <a:pt x="196" y="1365"/>
                </a:cubicBezTo>
                <a:cubicBezTo>
                  <a:pt x="170" y="1337"/>
                  <a:pt x="170" y="1307"/>
                  <a:pt x="192" y="1276"/>
                </a:cubicBezTo>
                <a:cubicBezTo>
                  <a:pt x="217" y="1239"/>
                  <a:pt x="243" y="1202"/>
                  <a:pt x="269" y="1166"/>
                </a:cubicBezTo>
                <a:cubicBezTo>
                  <a:pt x="276" y="1157"/>
                  <a:pt x="277" y="1150"/>
                  <a:pt x="272" y="1139"/>
                </a:cubicBezTo>
                <a:cubicBezTo>
                  <a:pt x="252" y="1094"/>
                  <a:pt x="233" y="1049"/>
                  <a:pt x="215" y="1003"/>
                </a:cubicBezTo>
                <a:cubicBezTo>
                  <a:pt x="210" y="991"/>
                  <a:pt x="204" y="985"/>
                  <a:pt x="192" y="983"/>
                </a:cubicBezTo>
                <a:cubicBezTo>
                  <a:pt x="150" y="977"/>
                  <a:pt x="108" y="970"/>
                  <a:pt x="66" y="963"/>
                </a:cubicBezTo>
                <a:cubicBezTo>
                  <a:pt x="23" y="955"/>
                  <a:pt x="2" y="932"/>
                  <a:pt x="1" y="888"/>
                </a:cubicBezTo>
                <a:cubicBezTo>
                  <a:pt x="0" y="846"/>
                  <a:pt x="0" y="804"/>
                  <a:pt x="1" y="762"/>
                </a:cubicBezTo>
                <a:cubicBezTo>
                  <a:pt x="2" y="727"/>
                  <a:pt x="21" y="703"/>
                  <a:pt x="56" y="697"/>
                </a:cubicBezTo>
                <a:cubicBezTo>
                  <a:pt x="101" y="688"/>
                  <a:pt x="145" y="681"/>
                  <a:pt x="190" y="673"/>
                </a:cubicBezTo>
                <a:cubicBezTo>
                  <a:pt x="204" y="671"/>
                  <a:pt x="211" y="665"/>
                  <a:pt x="216" y="651"/>
                </a:cubicBezTo>
                <a:cubicBezTo>
                  <a:pt x="233" y="606"/>
                  <a:pt x="251" y="562"/>
                  <a:pt x="271" y="519"/>
                </a:cubicBezTo>
                <a:cubicBezTo>
                  <a:pt x="276" y="508"/>
                  <a:pt x="276" y="500"/>
                  <a:pt x="269" y="490"/>
                </a:cubicBezTo>
                <a:cubicBezTo>
                  <a:pt x="244" y="455"/>
                  <a:pt x="219" y="420"/>
                  <a:pt x="194" y="384"/>
                </a:cubicBezTo>
                <a:cubicBezTo>
                  <a:pt x="170" y="351"/>
                  <a:pt x="170" y="320"/>
                  <a:pt x="197" y="290"/>
                </a:cubicBezTo>
                <a:cubicBezTo>
                  <a:pt x="227" y="257"/>
                  <a:pt x="259" y="226"/>
                  <a:pt x="292" y="196"/>
                </a:cubicBezTo>
                <a:cubicBezTo>
                  <a:pt x="304" y="185"/>
                  <a:pt x="321" y="181"/>
                  <a:pt x="337" y="173"/>
                </a:cubicBezTo>
                <a:close/>
                <a:moveTo>
                  <a:pt x="828" y="507"/>
                </a:moveTo>
                <a:cubicBezTo>
                  <a:pt x="650" y="507"/>
                  <a:pt x="507" y="649"/>
                  <a:pt x="506" y="826"/>
                </a:cubicBezTo>
                <a:cubicBezTo>
                  <a:pt x="506" y="1006"/>
                  <a:pt x="648" y="1150"/>
                  <a:pt x="826" y="1150"/>
                </a:cubicBezTo>
                <a:cubicBezTo>
                  <a:pt x="1006" y="1150"/>
                  <a:pt x="1149" y="1007"/>
                  <a:pt x="1149" y="828"/>
                </a:cubicBezTo>
                <a:cubicBezTo>
                  <a:pt x="1149" y="650"/>
                  <a:pt x="1006" y="507"/>
                  <a:pt x="828" y="5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>
              <a:solidFill>
                <a:srgbClr val="070605"/>
              </a:solidFill>
            </a:endParaRPr>
          </a:p>
        </p:txBody>
      </p:sp>
      <p:grpSp>
        <p:nvGrpSpPr>
          <p:cNvPr id="17" name="Group 13"/>
          <p:cNvGrpSpPr>
            <a:grpSpLocks noChangeAspect="1"/>
          </p:cNvGrpSpPr>
          <p:nvPr userDrawn="1"/>
        </p:nvGrpSpPr>
        <p:grpSpPr bwMode="auto">
          <a:xfrm>
            <a:off x="683028" y="3863518"/>
            <a:ext cx="349546" cy="258762"/>
            <a:chOff x="427" y="2027"/>
            <a:chExt cx="177" cy="163"/>
          </a:xfrm>
          <a:solidFill>
            <a:schemeClr val="bg1"/>
          </a:solidFill>
        </p:grpSpPr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491" y="2027"/>
              <a:ext cx="49" cy="163"/>
            </a:xfrm>
            <a:custGeom>
              <a:avLst/>
              <a:gdLst>
                <a:gd name="T0" fmla="*/ 0 w 446"/>
                <a:gd name="T1" fmla="*/ 739 h 1472"/>
                <a:gd name="T2" fmla="*/ 0 w 446"/>
                <a:gd name="T3" fmla="*/ 151 h 1472"/>
                <a:gd name="T4" fmla="*/ 120 w 446"/>
                <a:gd name="T5" fmla="*/ 10 h 1472"/>
                <a:gd name="T6" fmla="*/ 341 w 446"/>
                <a:gd name="T7" fmla="*/ 12 h 1472"/>
                <a:gd name="T8" fmla="*/ 446 w 446"/>
                <a:gd name="T9" fmla="*/ 136 h 1472"/>
                <a:gd name="T10" fmla="*/ 446 w 446"/>
                <a:gd name="T11" fmla="*/ 1346 h 1472"/>
                <a:gd name="T12" fmla="*/ 344 w 446"/>
                <a:gd name="T13" fmla="*/ 1464 h 1472"/>
                <a:gd name="T14" fmla="*/ 153 w 446"/>
                <a:gd name="T15" fmla="*/ 1472 h 1472"/>
                <a:gd name="T16" fmla="*/ 96 w 446"/>
                <a:gd name="T17" fmla="*/ 1464 h 1472"/>
                <a:gd name="T18" fmla="*/ 0 w 446"/>
                <a:gd name="T19" fmla="*/ 1343 h 1472"/>
                <a:gd name="T20" fmla="*/ 0 w 446"/>
                <a:gd name="T21" fmla="*/ 739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6" h="1472">
                  <a:moveTo>
                    <a:pt x="0" y="739"/>
                  </a:moveTo>
                  <a:cubicBezTo>
                    <a:pt x="0" y="543"/>
                    <a:pt x="0" y="347"/>
                    <a:pt x="0" y="151"/>
                  </a:cubicBezTo>
                  <a:cubicBezTo>
                    <a:pt x="0" y="61"/>
                    <a:pt x="31" y="22"/>
                    <a:pt x="120" y="10"/>
                  </a:cubicBezTo>
                  <a:cubicBezTo>
                    <a:pt x="193" y="0"/>
                    <a:pt x="268" y="0"/>
                    <a:pt x="341" y="12"/>
                  </a:cubicBezTo>
                  <a:cubicBezTo>
                    <a:pt x="411" y="24"/>
                    <a:pt x="445" y="65"/>
                    <a:pt x="446" y="136"/>
                  </a:cubicBezTo>
                  <a:cubicBezTo>
                    <a:pt x="446" y="540"/>
                    <a:pt x="446" y="943"/>
                    <a:pt x="446" y="1346"/>
                  </a:cubicBezTo>
                  <a:cubicBezTo>
                    <a:pt x="446" y="1411"/>
                    <a:pt x="413" y="1455"/>
                    <a:pt x="344" y="1464"/>
                  </a:cubicBezTo>
                  <a:cubicBezTo>
                    <a:pt x="282" y="1472"/>
                    <a:pt x="217" y="1471"/>
                    <a:pt x="153" y="1472"/>
                  </a:cubicBezTo>
                  <a:cubicBezTo>
                    <a:pt x="134" y="1472"/>
                    <a:pt x="115" y="1468"/>
                    <a:pt x="96" y="1464"/>
                  </a:cubicBezTo>
                  <a:cubicBezTo>
                    <a:pt x="30" y="1448"/>
                    <a:pt x="1" y="1410"/>
                    <a:pt x="0" y="1343"/>
                  </a:cubicBezTo>
                  <a:cubicBezTo>
                    <a:pt x="0" y="1141"/>
                    <a:pt x="0" y="940"/>
                    <a:pt x="0" y="7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27" y="2069"/>
              <a:ext cx="49" cy="121"/>
            </a:xfrm>
            <a:custGeom>
              <a:avLst/>
              <a:gdLst>
                <a:gd name="T0" fmla="*/ 446 w 446"/>
                <a:gd name="T1" fmla="*/ 550 h 1095"/>
                <a:gd name="T2" fmla="*/ 446 w 446"/>
                <a:gd name="T3" fmla="*/ 946 h 1095"/>
                <a:gd name="T4" fmla="*/ 324 w 446"/>
                <a:gd name="T5" fmla="*/ 1086 h 1095"/>
                <a:gd name="T6" fmla="*/ 107 w 446"/>
                <a:gd name="T7" fmla="*/ 1083 h 1095"/>
                <a:gd name="T8" fmla="*/ 0 w 446"/>
                <a:gd name="T9" fmla="*/ 957 h 1095"/>
                <a:gd name="T10" fmla="*/ 0 w 446"/>
                <a:gd name="T11" fmla="*/ 153 h 1095"/>
                <a:gd name="T12" fmla="*/ 117 w 446"/>
                <a:gd name="T13" fmla="*/ 12 h 1095"/>
                <a:gd name="T14" fmla="*/ 348 w 446"/>
                <a:gd name="T15" fmla="*/ 15 h 1095"/>
                <a:gd name="T16" fmla="*/ 445 w 446"/>
                <a:gd name="T17" fmla="*/ 138 h 1095"/>
                <a:gd name="T18" fmla="*/ 446 w 446"/>
                <a:gd name="T19" fmla="*/ 55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6" h="1095">
                  <a:moveTo>
                    <a:pt x="446" y="550"/>
                  </a:moveTo>
                  <a:cubicBezTo>
                    <a:pt x="446" y="682"/>
                    <a:pt x="446" y="814"/>
                    <a:pt x="446" y="946"/>
                  </a:cubicBezTo>
                  <a:cubicBezTo>
                    <a:pt x="446" y="1035"/>
                    <a:pt x="412" y="1075"/>
                    <a:pt x="324" y="1086"/>
                  </a:cubicBezTo>
                  <a:cubicBezTo>
                    <a:pt x="252" y="1094"/>
                    <a:pt x="179" y="1095"/>
                    <a:pt x="107" y="1083"/>
                  </a:cubicBezTo>
                  <a:cubicBezTo>
                    <a:pt x="35" y="1071"/>
                    <a:pt x="0" y="1031"/>
                    <a:pt x="0" y="957"/>
                  </a:cubicBezTo>
                  <a:cubicBezTo>
                    <a:pt x="0" y="689"/>
                    <a:pt x="0" y="421"/>
                    <a:pt x="0" y="153"/>
                  </a:cubicBezTo>
                  <a:cubicBezTo>
                    <a:pt x="0" y="63"/>
                    <a:pt x="27" y="26"/>
                    <a:pt x="117" y="12"/>
                  </a:cubicBezTo>
                  <a:cubicBezTo>
                    <a:pt x="194" y="0"/>
                    <a:pt x="271" y="0"/>
                    <a:pt x="348" y="15"/>
                  </a:cubicBezTo>
                  <a:cubicBezTo>
                    <a:pt x="416" y="29"/>
                    <a:pt x="445" y="68"/>
                    <a:pt x="445" y="138"/>
                  </a:cubicBezTo>
                  <a:cubicBezTo>
                    <a:pt x="446" y="276"/>
                    <a:pt x="446" y="413"/>
                    <a:pt x="446" y="5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554" y="2105"/>
              <a:ext cx="50" cy="85"/>
            </a:xfrm>
            <a:custGeom>
              <a:avLst/>
              <a:gdLst>
                <a:gd name="T0" fmla="*/ 3 w 449"/>
                <a:gd name="T1" fmla="*/ 386 h 776"/>
                <a:gd name="T2" fmla="*/ 3 w 449"/>
                <a:gd name="T3" fmla="*/ 150 h 776"/>
                <a:gd name="T4" fmla="*/ 124 w 449"/>
                <a:gd name="T5" fmla="*/ 10 h 776"/>
                <a:gd name="T6" fmla="*/ 341 w 449"/>
                <a:gd name="T7" fmla="*/ 12 h 776"/>
                <a:gd name="T8" fmla="*/ 449 w 449"/>
                <a:gd name="T9" fmla="*/ 139 h 776"/>
                <a:gd name="T10" fmla="*/ 449 w 449"/>
                <a:gd name="T11" fmla="*/ 621 h 776"/>
                <a:gd name="T12" fmla="*/ 331 w 449"/>
                <a:gd name="T13" fmla="*/ 763 h 776"/>
                <a:gd name="T14" fmla="*/ 95 w 449"/>
                <a:gd name="T15" fmla="*/ 758 h 776"/>
                <a:gd name="T16" fmla="*/ 4 w 449"/>
                <a:gd name="T17" fmla="*/ 642 h 776"/>
                <a:gd name="T18" fmla="*/ 3 w 449"/>
                <a:gd name="T19" fmla="*/ 38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9" h="776">
                  <a:moveTo>
                    <a:pt x="3" y="386"/>
                  </a:moveTo>
                  <a:cubicBezTo>
                    <a:pt x="3" y="307"/>
                    <a:pt x="5" y="229"/>
                    <a:pt x="3" y="150"/>
                  </a:cubicBezTo>
                  <a:cubicBezTo>
                    <a:pt x="0" y="48"/>
                    <a:pt x="53" y="19"/>
                    <a:pt x="124" y="10"/>
                  </a:cubicBezTo>
                  <a:cubicBezTo>
                    <a:pt x="196" y="0"/>
                    <a:pt x="269" y="0"/>
                    <a:pt x="341" y="12"/>
                  </a:cubicBezTo>
                  <a:cubicBezTo>
                    <a:pt x="415" y="24"/>
                    <a:pt x="448" y="64"/>
                    <a:pt x="449" y="139"/>
                  </a:cubicBezTo>
                  <a:cubicBezTo>
                    <a:pt x="449" y="300"/>
                    <a:pt x="448" y="460"/>
                    <a:pt x="449" y="621"/>
                  </a:cubicBezTo>
                  <a:cubicBezTo>
                    <a:pt x="449" y="713"/>
                    <a:pt x="422" y="749"/>
                    <a:pt x="331" y="763"/>
                  </a:cubicBezTo>
                  <a:cubicBezTo>
                    <a:pt x="253" y="775"/>
                    <a:pt x="173" y="776"/>
                    <a:pt x="95" y="758"/>
                  </a:cubicBezTo>
                  <a:cubicBezTo>
                    <a:pt x="33" y="744"/>
                    <a:pt x="4" y="705"/>
                    <a:pt x="4" y="642"/>
                  </a:cubicBezTo>
                  <a:cubicBezTo>
                    <a:pt x="3" y="557"/>
                    <a:pt x="3" y="471"/>
                    <a:pt x="3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070605"/>
                </a:solidFill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738" y="1308259"/>
            <a:ext cx="168127" cy="348343"/>
          </a:xfrm>
          <a:prstGeom prst="rect">
            <a:avLst/>
          </a:prstGeom>
        </p:spPr>
      </p:pic>
      <p:grpSp>
        <p:nvGrpSpPr>
          <p:cNvPr id="47" name="Group 46"/>
          <p:cNvGrpSpPr>
            <a:grpSpLocks noChangeAspect="1"/>
          </p:cNvGrpSpPr>
          <p:nvPr userDrawn="1"/>
        </p:nvGrpSpPr>
        <p:grpSpPr bwMode="auto">
          <a:xfrm>
            <a:off x="743261" y="2956450"/>
            <a:ext cx="229081" cy="395287"/>
            <a:chOff x="521" y="1986"/>
            <a:chExt cx="116" cy="249"/>
          </a:xfrm>
          <a:solidFill>
            <a:schemeClr val="bg1"/>
          </a:solidFill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521" y="2037"/>
              <a:ext cx="116" cy="198"/>
            </a:xfrm>
            <a:custGeom>
              <a:avLst/>
              <a:gdLst>
                <a:gd name="T0" fmla="*/ 47 w 191"/>
                <a:gd name="T1" fmla="*/ 93 h 330"/>
                <a:gd name="T2" fmla="*/ 41 w 191"/>
                <a:gd name="T3" fmla="*/ 123 h 330"/>
                <a:gd name="T4" fmla="*/ 34 w 191"/>
                <a:gd name="T5" fmla="*/ 156 h 330"/>
                <a:gd name="T6" fmla="*/ 18 w 191"/>
                <a:gd name="T7" fmla="*/ 169 h 330"/>
                <a:gd name="T8" fmla="*/ 1 w 191"/>
                <a:gd name="T9" fmla="*/ 156 h 330"/>
                <a:gd name="T10" fmla="*/ 1 w 191"/>
                <a:gd name="T11" fmla="*/ 148 h 330"/>
                <a:gd name="T12" fmla="*/ 27 w 191"/>
                <a:gd name="T13" fmla="*/ 24 h 330"/>
                <a:gd name="T14" fmla="*/ 38 w 191"/>
                <a:gd name="T15" fmla="*/ 10 h 330"/>
                <a:gd name="T16" fmla="*/ 71 w 191"/>
                <a:gd name="T17" fmla="*/ 2 h 330"/>
                <a:gd name="T18" fmla="*/ 131 w 191"/>
                <a:gd name="T19" fmla="*/ 4 h 330"/>
                <a:gd name="T20" fmla="*/ 152 w 191"/>
                <a:gd name="T21" fmla="*/ 10 h 330"/>
                <a:gd name="T22" fmla="*/ 164 w 191"/>
                <a:gd name="T23" fmla="*/ 25 h 330"/>
                <a:gd name="T24" fmla="*/ 188 w 191"/>
                <a:gd name="T25" fmla="*/ 138 h 330"/>
                <a:gd name="T26" fmla="*/ 190 w 191"/>
                <a:gd name="T27" fmla="*/ 151 h 330"/>
                <a:gd name="T28" fmla="*/ 176 w 191"/>
                <a:gd name="T29" fmla="*/ 169 h 330"/>
                <a:gd name="T30" fmla="*/ 157 w 191"/>
                <a:gd name="T31" fmla="*/ 156 h 330"/>
                <a:gd name="T32" fmla="*/ 146 w 191"/>
                <a:gd name="T33" fmla="*/ 102 h 330"/>
                <a:gd name="T34" fmla="*/ 143 w 191"/>
                <a:gd name="T35" fmla="*/ 93 h 330"/>
                <a:gd name="T36" fmla="*/ 143 w 191"/>
                <a:gd name="T37" fmla="*/ 97 h 330"/>
                <a:gd name="T38" fmla="*/ 143 w 191"/>
                <a:gd name="T39" fmla="*/ 305 h 330"/>
                <a:gd name="T40" fmla="*/ 137 w 191"/>
                <a:gd name="T41" fmla="*/ 323 h 330"/>
                <a:gd name="T42" fmla="*/ 114 w 191"/>
                <a:gd name="T43" fmla="*/ 327 h 330"/>
                <a:gd name="T44" fmla="*/ 102 w 191"/>
                <a:gd name="T45" fmla="*/ 308 h 330"/>
                <a:gd name="T46" fmla="*/ 102 w 191"/>
                <a:gd name="T47" fmla="*/ 186 h 330"/>
                <a:gd name="T48" fmla="*/ 102 w 191"/>
                <a:gd name="T49" fmla="*/ 181 h 330"/>
                <a:gd name="T50" fmla="*/ 88 w 191"/>
                <a:gd name="T51" fmla="*/ 181 h 330"/>
                <a:gd name="T52" fmla="*/ 88 w 191"/>
                <a:gd name="T53" fmla="*/ 187 h 330"/>
                <a:gd name="T54" fmla="*/ 88 w 191"/>
                <a:gd name="T55" fmla="*/ 307 h 330"/>
                <a:gd name="T56" fmla="*/ 72 w 191"/>
                <a:gd name="T57" fmla="*/ 328 h 330"/>
                <a:gd name="T58" fmla="*/ 48 w 191"/>
                <a:gd name="T59" fmla="*/ 309 h 330"/>
                <a:gd name="T60" fmla="*/ 48 w 191"/>
                <a:gd name="T61" fmla="*/ 211 h 330"/>
                <a:gd name="T62" fmla="*/ 48 w 191"/>
                <a:gd name="T63" fmla="*/ 93 h 330"/>
                <a:gd name="T64" fmla="*/ 47 w 191"/>
                <a:gd name="T65" fmla="*/ 9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1" h="330">
                  <a:moveTo>
                    <a:pt x="47" y="93"/>
                  </a:moveTo>
                  <a:cubicBezTo>
                    <a:pt x="45" y="103"/>
                    <a:pt x="43" y="113"/>
                    <a:pt x="41" y="123"/>
                  </a:cubicBezTo>
                  <a:cubicBezTo>
                    <a:pt x="38" y="134"/>
                    <a:pt x="36" y="145"/>
                    <a:pt x="34" y="156"/>
                  </a:cubicBezTo>
                  <a:cubicBezTo>
                    <a:pt x="32" y="164"/>
                    <a:pt x="25" y="169"/>
                    <a:pt x="18" y="169"/>
                  </a:cubicBezTo>
                  <a:cubicBezTo>
                    <a:pt x="10" y="169"/>
                    <a:pt x="3" y="164"/>
                    <a:pt x="1" y="156"/>
                  </a:cubicBezTo>
                  <a:cubicBezTo>
                    <a:pt x="0" y="154"/>
                    <a:pt x="0" y="151"/>
                    <a:pt x="1" y="148"/>
                  </a:cubicBezTo>
                  <a:cubicBezTo>
                    <a:pt x="9" y="107"/>
                    <a:pt x="18" y="65"/>
                    <a:pt x="27" y="24"/>
                  </a:cubicBezTo>
                  <a:cubicBezTo>
                    <a:pt x="28" y="17"/>
                    <a:pt x="32" y="12"/>
                    <a:pt x="38" y="10"/>
                  </a:cubicBezTo>
                  <a:cubicBezTo>
                    <a:pt x="49" y="7"/>
                    <a:pt x="60" y="4"/>
                    <a:pt x="71" y="2"/>
                  </a:cubicBezTo>
                  <a:cubicBezTo>
                    <a:pt x="91" y="0"/>
                    <a:pt x="111" y="0"/>
                    <a:pt x="131" y="4"/>
                  </a:cubicBezTo>
                  <a:cubicBezTo>
                    <a:pt x="138" y="5"/>
                    <a:pt x="145" y="7"/>
                    <a:pt x="152" y="10"/>
                  </a:cubicBezTo>
                  <a:cubicBezTo>
                    <a:pt x="159" y="12"/>
                    <a:pt x="163" y="18"/>
                    <a:pt x="164" y="25"/>
                  </a:cubicBezTo>
                  <a:cubicBezTo>
                    <a:pt x="172" y="63"/>
                    <a:pt x="180" y="100"/>
                    <a:pt x="188" y="138"/>
                  </a:cubicBezTo>
                  <a:cubicBezTo>
                    <a:pt x="189" y="142"/>
                    <a:pt x="190" y="147"/>
                    <a:pt x="190" y="151"/>
                  </a:cubicBezTo>
                  <a:cubicBezTo>
                    <a:pt x="191" y="160"/>
                    <a:pt x="184" y="167"/>
                    <a:pt x="176" y="169"/>
                  </a:cubicBezTo>
                  <a:cubicBezTo>
                    <a:pt x="167" y="170"/>
                    <a:pt x="159" y="164"/>
                    <a:pt x="157" y="156"/>
                  </a:cubicBezTo>
                  <a:cubicBezTo>
                    <a:pt x="153" y="138"/>
                    <a:pt x="149" y="120"/>
                    <a:pt x="146" y="102"/>
                  </a:cubicBezTo>
                  <a:cubicBezTo>
                    <a:pt x="145" y="99"/>
                    <a:pt x="144" y="96"/>
                    <a:pt x="143" y="93"/>
                  </a:cubicBezTo>
                  <a:cubicBezTo>
                    <a:pt x="143" y="94"/>
                    <a:pt x="143" y="95"/>
                    <a:pt x="143" y="97"/>
                  </a:cubicBezTo>
                  <a:cubicBezTo>
                    <a:pt x="143" y="166"/>
                    <a:pt x="143" y="236"/>
                    <a:pt x="143" y="305"/>
                  </a:cubicBezTo>
                  <a:cubicBezTo>
                    <a:pt x="143" y="312"/>
                    <a:pt x="141" y="318"/>
                    <a:pt x="137" y="323"/>
                  </a:cubicBezTo>
                  <a:cubicBezTo>
                    <a:pt x="131" y="328"/>
                    <a:pt x="122" y="330"/>
                    <a:pt x="114" y="327"/>
                  </a:cubicBezTo>
                  <a:cubicBezTo>
                    <a:pt x="107" y="324"/>
                    <a:pt x="102" y="317"/>
                    <a:pt x="102" y="308"/>
                  </a:cubicBezTo>
                  <a:cubicBezTo>
                    <a:pt x="102" y="268"/>
                    <a:pt x="102" y="227"/>
                    <a:pt x="102" y="186"/>
                  </a:cubicBezTo>
                  <a:cubicBezTo>
                    <a:pt x="102" y="184"/>
                    <a:pt x="102" y="183"/>
                    <a:pt x="102" y="181"/>
                  </a:cubicBezTo>
                  <a:cubicBezTo>
                    <a:pt x="97" y="181"/>
                    <a:pt x="93" y="181"/>
                    <a:pt x="88" y="181"/>
                  </a:cubicBezTo>
                  <a:cubicBezTo>
                    <a:pt x="88" y="183"/>
                    <a:pt x="88" y="185"/>
                    <a:pt x="88" y="187"/>
                  </a:cubicBezTo>
                  <a:cubicBezTo>
                    <a:pt x="88" y="227"/>
                    <a:pt x="88" y="267"/>
                    <a:pt x="88" y="307"/>
                  </a:cubicBezTo>
                  <a:cubicBezTo>
                    <a:pt x="88" y="319"/>
                    <a:pt x="82" y="327"/>
                    <a:pt x="72" y="328"/>
                  </a:cubicBezTo>
                  <a:cubicBezTo>
                    <a:pt x="59" y="330"/>
                    <a:pt x="48" y="321"/>
                    <a:pt x="48" y="309"/>
                  </a:cubicBezTo>
                  <a:cubicBezTo>
                    <a:pt x="48" y="276"/>
                    <a:pt x="48" y="243"/>
                    <a:pt x="48" y="211"/>
                  </a:cubicBezTo>
                  <a:cubicBezTo>
                    <a:pt x="48" y="172"/>
                    <a:pt x="48" y="132"/>
                    <a:pt x="48" y="93"/>
                  </a:cubicBezTo>
                  <a:cubicBezTo>
                    <a:pt x="48" y="93"/>
                    <a:pt x="47" y="93"/>
                    <a:pt x="47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556" y="1986"/>
              <a:ext cx="45" cy="44"/>
            </a:xfrm>
            <a:custGeom>
              <a:avLst/>
              <a:gdLst>
                <a:gd name="T0" fmla="*/ 37 w 74"/>
                <a:gd name="T1" fmla="*/ 74 h 74"/>
                <a:gd name="T2" fmla="*/ 1 w 74"/>
                <a:gd name="T3" fmla="*/ 38 h 74"/>
                <a:gd name="T4" fmla="*/ 37 w 74"/>
                <a:gd name="T5" fmla="*/ 1 h 74"/>
                <a:gd name="T6" fmla="*/ 74 w 74"/>
                <a:gd name="T7" fmla="*/ 37 h 74"/>
                <a:gd name="T8" fmla="*/ 37 w 74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74"/>
                  </a:moveTo>
                  <a:cubicBezTo>
                    <a:pt x="17" y="74"/>
                    <a:pt x="1" y="58"/>
                    <a:pt x="1" y="38"/>
                  </a:cubicBezTo>
                  <a:cubicBezTo>
                    <a:pt x="0" y="17"/>
                    <a:pt x="16" y="1"/>
                    <a:pt x="37" y="1"/>
                  </a:cubicBezTo>
                  <a:cubicBezTo>
                    <a:pt x="57" y="0"/>
                    <a:pt x="74" y="17"/>
                    <a:pt x="74" y="37"/>
                  </a:cubicBezTo>
                  <a:cubicBezTo>
                    <a:pt x="74" y="57"/>
                    <a:pt x="58" y="74"/>
                    <a:pt x="37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070605"/>
                </a:solidFill>
              </a:endParaRPr>
            </a:p>
          </p:txBody>
        </p:sp>
      </p:grpSp>
      <p:grpSp>
        <p:nvGrpSpPr>
          <p:cNvPr id="56" name="Group 55"/>
          <p:cNvGrpSpPr>
            <a:grpSpLocks noChangeAspect="1"/>
          </p:cNvGrpSpPr>
          <p:nvPr userDrawn="1"/>
        </p:nvGrpSpPr>
        <p:grpSpPr bwMode="auto">
          <a:xfrm>
            <a:off x="743261" y="2956450"/>
            <a:ext cx="229081" cy="395287"/>
            <a:chOff x="521" y="1986"/>
            <a:chExt cx="116" cy="249"/>
          </a:xfrm>
          <a:solidFill>
            <a:schemeClr val="bg1"/>
          </a:solidFill>
        </p:grpSpPr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521" y="2037"/>
              <a:ext cx="116" cy="198"/>
            </a:xfrm>
            <a:custGeom>
              <a:avLst/>
              <a:gdLst>
                <a:gd name="T0" fmla="*/ 47 w 191"/>
                <a:gd name="T1" fmla="*/ 93 h 330"/>
                <a:gd name="T2" fmla="*/ 41 w 191"/>
                <a:gd name="T3" fmla="*/ 123 h 330"/>
                <a:gd name="T4" fmla="*/ 34 w 191"/>
                <a:gd name="T5" fmla="*/ 156 h 330"/>
                <a:gd name="T6" fmla="*/ 18 w 191"/>
                <a:gd name="T7" fmla="*/ 169 h 330"/>
                <a:gd name="T8" fmla="*/ 1 w 191"/>
                <a:gd name="T9" fmla="*/ 156 h 330"/>
                <a:gd name="T10" fmla="*/ 1 w 191"/>
                <a:gd name="T11" fmla="*/ 148 h 330"/>
                <a:gd name="T12" fmla="*/ 27 w 191"/>
                <a:gd name="T13" fmla="*/ 24 h 330"/>
                <a:gd name="T14" fmla="*/ 38 w 191"/>
                <a:gd name="T15" fmla="*/ 10 h 330"/>
                <a:gd name="T16" fmla="*/ 71 w 191"/>
                <a:gd name="T17" fmla="*/ 2 h 330"/>
                <a:gd name="T18" fmla="*/ 131 w 191"/>
                <a:gd name="T19" fmla="*/ 4 h 330"/>
                <a:gd name="T20" fmla="*/ 152 w 191"/>
                <a:gd name="T21" fmla="*/ 10 h 330"/>
                <a:gd name="T22" fmla="*/ 164 w 191"/>
                <a:gd name="T23" fmla="*/ 25 h 330"/>
                <a:gd name="T24" fmla="*/ 188 w 191"/>
                <a:gd name="T25" fmla="*/ 138 h 330"/>
                <a:gd name="T26" fmla="*/ 190 w 191"/>
                <a:gd name="T27" fmla="*/ 151 h 330"/>
                <a:gd name="T28" fmla="*/ 176 w 191"/>
                <a:gd name="T29" fmla="*/ 169 h 330"/>
                <a:gd name="T30" fmla="*/ 157 w 191"/>
                <a:gd name="T31" fmla="*/ 156 h 330"/>
                <a:gd name="T32" fmla="*/ 146 w 191"/>
                <a:gd name="T33" fmla="*/ 102 h 330"/>
                <a:gd name="T34" fmla="*/ 143 w 191"/>
                <a:gd name="T35" fmla="*/ 93 h 330"/>
                <a:gd name="T36" fmla="*/ 143 w 191"/>
                <a:gd name="T37" fmla="*/ 97 h 330"/>
                <a:gd name="T38" fmla="*/ 143 w 191"/>
                <a:gd name="T39" fmla="*/ 305 h 330"/>
                <a:gd name="T40" fmla="*/ 137 w 191"/>
                <a:gd name="T41" fmla="*/ 323 h 330"/>
                <a:gd name="T42" fmla="*/ 114 w 191"/>
                <a:gd name="T43" fmla="*/ 327 h 330"/>
                <a:gd name="T44" fmla="*/ 102 w 191"/>
                <a:gd name="T45" fmla="*/ 308 h 330"/>
                <a:gd name="T46" fmla="*/ 102 w 191"/>
                <a:gd name="T47" fmla="*/ 186 h 330"/>
                <a:gd name="T48" fmla="*/ 102 w 191"/>
                <a:gd name="T49" fmla="*/ 181 h 330"/>
                <a:gd name="T50" fmla="*/ 88 w 191"/>
                <a:gd name="T51" fmla="*/ 181 h 330"/>
                <a:gd name="T52" fmla="*/ 88 w 191"/>
                <a:gd name="T53" fmla="*/ 187 h 330"/>
                <a:gd name="T54" fmla="*/ 88 w 191"/>
                <a:gd name="T55" fmla="*/ 307 h 330"/>
                <a:gd name="T56" fmla="*/ 72 w 191"/>
                <a:gd name="T57" fmla="*/ 328 h 330"/>
                <a:gd name="T58" fmla="*/ 48 w 191"/>
                <a:gd name="T59" fmla="*/ 309 h 330"/>
                <a:gd name="T60" fmla="*/ 48 w 191"/>
                <a:gd name="T61" fmla="*/ 211 h 330"/>
                <a:gd name="T62" fmla="*/ 48 w 191"/>
                <a:gd name="T63" fmla="*/ 93 h 330"/>
                <a:gd name="T64" fmla="*/ 47 w 191"/>
                <a:gd name="T65" fmla="*/ 9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1" h="330">
                  <a:moveTo>
                    <a:pt x="47" y="93"/>
                  </a:moveTo>
                  <a:cubicBezTo>
                    <a:pt x="45" y="103"/>
                    <a:pt x="43" y="113"/>
                    <a:pt x="41" y="123"/>
                  </a:cubicBezTo>
                  <a:cubicBezTo>
                    <a:pt x="38" y="134"/>
                    <a:pt x="36" y="145"/>
                    <a:pt x="34" y="156"/>
                  </a:cubicBezTo>
                  <a:cubicBezTo>
                    <a:pt x="32" y="164"/>
                    <a:pt x="25" y="169"/>
                    <a:pt x="18" y="169"/>
                  </a:cubicBezTo>
                  <a:cubicBezTo>
                    <a:pt x="10" y="169"/>
                    <a:pt x="3" y="164"/>
                    <a:pt x="1" y="156"/>
                  </a:cubicBezTo>
                  <a:cubicBezTo>
                    <a:pt x="0" y="154"/>
                    <a:pt x="0" y="151"/>
                    <a:pt x="1" y="148"/>
                  </a:cubicBezTo>
                  <a:cubicBezTo>
                    <a:pt x="9" y="107"/>
                    <a:pt x="18" y="65"/>
                    <a:pt x="27" y="24"/>
                  </a:cubicBezTo>
                  <a:cubicBezTo>
                    <a:pt x="28" y="17"/>
                    <a:pt x="32" y="12"/>
                    <a:pt x="38" y="10"/>
                  </a:cubicBezTo>
                  <a:cubicBezTo>
                    <a:pt x="49" y="7"/>
                    <a:pt x="60" y="4"/>
                    <a:pt x="71" y="2"/>
                  </a:cubicBezTo>
                  <a:cubicBezTo>
                    <a:pt x="91" y="0"/>
                    <a:pt x="111" y="0"/>
                    <a:pt x="131" y="4"/>
                  </a:cubicBezTo>
                  <a:cubicBezTo>
                    <a:pt x="138" y="5"/>
                    <a:pt x="145" y="7"/>
                    <a:pt x="152" y="10"/>
                  </a:cubicBezTo>
                  <a:cubicBezTo>
                    <a:pt x="159" y="12"/>
                    <a:pt x="163" y="18"/>
                    <a:pt x="164" y="25"/>
                  </a:cubicBezTo>
                  <a:cubicBezTo>
                    <a:pt x="172" y="63"/>
                    <a:pt x="180" y="100"/>
                    <a:pt x="188" y="138"/>
                  </a:cubicBezTo>
                  <a:cubicBezTo>
                    <a:pt x="189" y="142"/>
                    <a:pt x="190" y="147"/>
                    <a:pt x="190" y="151"/>
                  </a:cubicBezTo>
                  <a:cubicBezTo>
                    <a:pt x="191" y="160"/>
                    <a:pt x="184" y="167"/>
                    <a:pt x="176" y="169"/>
                  </a:cubicBezTo>
                  <a:cubicBezTo>
                    <a:pt x="167" y="170"/>
                    <a:pt x="159" y="164"/>
                    <a:pt x="157" y="156"/>
                  </a:cubicBezTo>
                  <a:cubicBezTo>
                    <a:pt x="153" y="138"/>
                    <a:pt x="149" y="120"/>
                    <a:pt x="146" y="102"/>
                  </a:cubicBezTo>
                  <a:cubicBezTo>
                    <a:pt x="145" y="99"/>
                    <a:pt x="144" y="96"/>
                    <a:pt x="143" y="93"/>
                  </a:cubicBezTo>
                  <a:cubicBezTo>
                    <a:pt x="143" y="94"/>
                    <a:pt x="143" y="95"/>
                    <a:pt x="143" y="97"/>
                  </a:cubicBezTo>
                  <a:cubicBezTo>
                    <a:pt x="143" y="166"/>
                    <a:pt x="143" y="236"/>
                    <a:pt x="143" y="305"/>
                  </a:cubicBezTo>
                  <a:cubicBezTo>
                    <a:pt x="143" y="312"/>
                    <a:pt x="141" y="318"/>
                    <a:pt x="137" y="323"/>
                  </a:cubicBezTo>
                  <a:cubicBezTo>
                    <a:pt x="131" y="328"/>
                    <a:pt x="122" y="330"/>
                    <a:pt x="114" y="327"/>
                  </a:cubicBezTo>
                  <a:cubicBezTo>
                    <a:pt x="107" y="324"/>
                    <a:pt x="102" y="317"/>
                    <a:pt x="102" y="308"/>
                  </a:cubicBezTo>
                  <a:cubicBezTo>
                    <a:pt x="102" y="268"/>
                    <a:pt x="102" y="227"/>
                    <a:pt x="102" y="186"/>
                  </a:cubicBezTo>
                  <a:cubicBezTo>
                    <a:pt x="102" y="184"/>
                    <a:pt x="102" y="183"/>
                    <a:pt x="102" y="181"/>
                  </a:cubicBezTo>
                  <a:cubicBezTo>
                    <a:pt x="97" y="181"/>
                    <a:pt x="93" y="181"/>
                    <a:pt x="88" y="181"/>
                  </a:cubicBezTo>
                  <a:cubicBezTo>
                    <a:pt x="88" y="183"/>
                    <a:pt x="88" y="185"/>
                    <a:pt x="88" y="187"/>
                  </a:cubicBezTo>
                  <a:cubicBezTo>
                    <a:pt x="88" y="227"/>
                    <a:pt x="88" y="267"/>
                    <a:pt x="88" y="307"/>
                  </a:cubicBezTo>
                  <a:cubicBezTo>
                    <a:pt x="88" y="319"/>
                    <a:pt x="82" y="327"/>
                    <a:pt x="72" y="328"/>
                  </a:cubicBezTo>
                  <a:cubicBezTo>
                    <a:pt x="59" y="330"/>
                    <a:pt x="48" y="321"/>
                    <a:pt x="48" y="309"/>
                  </a:cubicBezTo>
                  <a:cubicBezTo>
                    <a:pt x="48" y="276"/>
                    <a:pt x="48" y="243"/>
                    <a:pt x="48" y="211"/>
                  </a:cubicBezTo>
                  <a:cubicBezTo>
                    <a:pt x="48" y="172"/>
                    <a:pt x="48" y="132"/>
                    <a:pt x="48" y="93"/>
                  </a:cubicBezTo>
                  <a:cubicBezTo>
                    <a:pt x="48" y="93"/>
                    <a:pt x="47" y="93"/>
                    <a:pt x="47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556" y="1986"/>
              <a:ext cx="45" cy="44"/>
            </a:xfrm>
            <a:custGeom>
              <a:avLst/>
              <a:gdLst>
                <a:gd name="T0" fmla="*/ 37 w 74"/>
                <a:gd name="T1" fmla="*/ 74 h 74"/>
                <a:gd name="T2" fmla="*/ 1 w 74"/>
                <a:gd name="T3" fmla="*/ 38 h 74"/>
                <a:gd name="T4" fmla="*/ 37 w 74"/>
                <a:gd name="T5" fmla="*/ 1 h 74"/>
                <a:gd name="T6" fmla="*/ 74 w 74"/>
                <a:gd name="T7" fmla="*/ 37 h 74"/>
                <a:gd name="T8" fmla="*/ 37 w 74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74"/>
                  </a:moveTo>
                  <a:cubicBezTo>
                    <a:pt x="17" y="74"/>
                    <a:pt x="1" y="58"/>
                    <a:pt x="1" y="38"/>
                  </a:cubicBezTo>
                  <a:cubicBezTo>
                    <a:pt x="0" y="17"/>
                    <a:pt x="16" y="1"/>
                    <a:pt x="37" y="1"/>
                  </a:cubicBezTo>
                  <a:cubicBezTo>
                    <a:pt x="57" y="0"/>
                    <a:pt x="74" y="17"/>
                    <a:pt x="74" y="37"/>
                  </a:cubicBezTo>
                  <a:cubicBezTo>
                    <a:pt x="74" y="57"/>
                    <a:pt x="58" y="74"/>
                    <a:pt x="37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070605"/>
                </a:solidFill>
              </a:endParaRPr>
            </a:p>
          </p:txBody>
        </p:sp>
      </p:grpSp>
      <p:graphicFrame>
        <p:nvGraphicFramePr>
          <p:cNvPr id="59" name="Content Placeholder 5"/>
          <p:cNvGraphicFramePr>
            <a:graphicFrameLocks/>
          </p:cNvGraphicFramePr>
          <p:nvPr userDrawn="1">
            <p:extLst/>
          </p:nvPr>
        </p:nvGraphicFramePr>
        <p:xfrm>
          <a:off x="1259785" y="1070472"/>
          <a:ext cx="8404399" cy="5005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04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34231">
                <a:tc>
                  <a:txBody>
                    <a:bodyPr/>
                    <a:lstStyle/>
                    <a:p>
                      <a:r>
                        <a:rPr lang="en-GB" sz="2000" b="1" spc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Background</a:t>
                      </a:r>
                    </a:p>
                  </a:txBody>
                  <a:tcPr marL="121920" marR="121920" marT="32400" marB="324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4231">
                <a:tc>
                  <a:txBody>
                    <a:bodyPr/>
                    <a:lstStyle/>
                    <a:p>
                      <a:r>
                        <a:rPr lang="en-GB" sz="2000" b="1" spc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Methods</a:t>
                      </a:r>
                    </a:p>
                  </a:txBody>
                  <a:tcPr marL="121920" marR="121920" marT="32400" marB="324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4231">
                <a:tc>
                  <a:txBody>
                    <a:bodyPr/>
                    <a:lstStyle/>
                    <a:p>
                      <a:r>
                        <a:rPr lang="en-GB" sz="2000" b="1" spc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Results: Disposition and demographics</a:t>
                      </a:r>
                    </a:p>
                  </a:txBody>
                  <a:tcPr marL="121920" marR="121920" marT="32400" marB="324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4231">
                <a:tc>
                  <a:txBody>
                    <a:bodyPr/>
                    <a:lstStyle/>
                    <a:p>
                      <a:r>
                        <a:rPr lang="en-GB" sz="2000" b="1" spc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Results: </a:t>
                      </a:r>
                      <a:r>
                        <a:rPr lang="en-GB" sz="2000" b="1">
                          <a:solidFill>
                            <a:srgbClr val="071D49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Efficacy</a:t>
                      </a:r>
                      <a:endParaRPr lang="en-GB" sz="2000" b="1" spc="0">
                        <a:solidFill>
                          <a:srgbClr val="071D49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920" marR="121920" marT="32400" marB="324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4231">
                <a:tc>
                  <a:txBody>
                    <a:bodyPr/>
                    <a:lstStyle/>
                    <a:p>
                      <a:r>
                        <a:rPr lang="en-GB" sz="2000" b="1" spc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Results: Safety</a:t>
                      </a:r>
                    </a:p>
                  </a:txBody>
                  <a:tcPr marL="121920" marR="121920" marT="18000" marB="180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4231">
                <a:tc>
                  <a:txBody>
                    <a:bodyPr/>
                    <a:lstStyle/>
                    <a:p>
                      <a:endParaRPr lang="en-GB" sz="2000" b="1" spc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920" marR="121920" marT="32400" marB="3240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28649" y="6456366"/>
            <a:ext cx="8663353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Internal medical material only | External distribution must pass local </a:t>
            </a:r>
            <a:r>
              <a:rPr lang="en-GB" err="1">
                <a:solidFill>
                  <a:srgbClr val="FFFFFF"/>
                </a:solidFill>
              </a:rPr>
              <a:t>MedReg</a:t>
            </a:r>
            <a:r>
              <a:rPr lang="en-GB">
                <a:solidFill>
                  <a:srgbClr val="FFFFFF"/>
                </a:solidFill>
              </a:rPr>
              <a:t> review  | Company Confidential © 2019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: Rounded Corners 15">
            <a:extLst>
              <a:ext uri="{FF2B5EF4-FFF2-40B4-BE49-F238E27FC236}">
                <a16:creationId xmlns:a16="http://schemas.microsoft.com/office/drawing/2014/main" xmlns="" id="{78442EC7-0AF9-4974-890C-4CD8F65345FE}"/>
              </a:ext>
            </a:extLst>
          </p:cNvPr>
          <p:cNvSpPr/>
          <p:nvPr userDrawn="1"/>
        </p:nvSpPr>
        <p:spPr>
          <a:xfrm>
            <a:off x="682041" y="5461598"/>
            <a:ext cx="10959624" cy="39904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xmlns="" id="{D9063F58-6E15-46C5-AFB5-EC58ECCA589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87801" y="5391247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>
              <a:solidFill>
                <a:srgbClr val="070605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8D89738D-E979-4453-B32A-E1FBA9834CD2}"/>
              </a:ext>
            </a:extLst>
          </p:cNvPr>
          <p:cNvSpPr/>
          <p:nvPr userDrawn="1"/>
        </p:nvSpPr>
        <p:spPr>
          <a:xfrm>
            <a:off x="1285185" y="5450734"/>
            <a:ext cx="2861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rgbClr val="071D4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Summary and implications</a:t>
            </a:r>
          </a:p>
        </p:txBody>
      </p:sp>
      <p:grpSp>
        <p:nvGrpSpPr>
          <p:cNvPr id="62" name="Group 24">
            <a:extLst>
              <a:ext uri="{FF2B5EF4-FFF2-40B4-BE49-F238E27FC236}">
                <a16:creationId xmlns:a16="http://schemas.microsoft.com/office/drawing/2014/main" xmlns="" id="{EBC7C465-C29E-4ACB-BBE8-56CC2F1BE7E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88641" y="5540863"/>
            <a:ext cx="351521" cy="249238"/>
            <a:chOff x="434" y="3616"/>
            <a:chExt cx="179" cy="157"/>
          </a:xfrm>
          <a:solidFill>
            <a:schemeClr val="bg1"/>
          </a:solidFill>
        </p:grpSpPr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xmlns="" id="{47DDDF74-DEDA-44A1-9DC9-24A7A3B0D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3730"/>
              <a:ext cx="42" cy="43"/>
            </a:xfrm>
            <a:custGeom>
              <a:avLst/>
              <a:gdLst>
                <a:gd name="T0" fmla="*/ 0 w 421"/>
                <a:gd name="T1" fmla="*/ 192 h 425"/>
                <a:gd name="T2" fmla="*/ 7 w 421"/>
                <a:gd name="T3" fmla="*/ 168 h 425"/>
                <a:gd name="T4" fmla="*/ 232 w 421"/>
                <a:gd name="T5" fmla="*/ 13 h 425"/>
                <a:gd name="T6" fmla="*/ 414 w 421"/>
                <a:gd name="T7" fmla="*/ 233 h 425"/>
                <a:gd name="T8" fmla="*/ 244 w 421"/>
                <a:gd name="T9" fmla="*/ 422 h 425"/>
                <a:gd name="T10" fmla="*/ 233 w 421"/>
                <a:gd name="T11" fmla="*/ 425 h 425"/>
                <a:gd name="T12" fmla="*/ 182 w 421"/>
                <a:gd name="T13" fmla="*/ 425 h 425"/>
                <a:gd name="T14" fmla="*/ 172 w 421"/>
                <a:gd name="T15" fmla="*/ 422 h 425"/>
                <a:gd name="T16" fmla="*/ 9 w 421"/>
                <a:gd name="T17" fmla="*/ 278 h 425"/>
                <a:gd name="T18" fmla="*/ 0 w 421"/>
                <a:gd name="T19" fmla="*/ 247 h 425"/>
                <a:gd name="T20" fmla="*/ 0 w 421"/>
                <a:gd name="T21" fmla="*/ 19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425">
                  <a:moveTo>
                    <a:pt x="0" y="192"/>
                  </a:moveTo>
                  <a:cubicBezTo>
                    <a:pt x="3" y="184"/>
                    <a:pt x="5" y="176"/>
                    <a:pt x="7" y="168"/>
                  </a:cubicBezTo>
                  <a:cubicBezTo>
                    <a:pt x="33" y="67"/>
                    <a:pt x="133" y="0"/>
                    <a:pt x="232" y="13"/>
                  </a:cubicBezTo>
                  <a:cubicBezTo>
                    <a:pt x="336" y="27"/>
                    <a:pt x="421" y="117"/>
                    <a:pt x="414" y="233"/>
                  </a:cubicBezTo>
                  <a:cubicBezTo>
                    <a:pt x="408" y="327"/>
                    <a:pt x="337" y="405"/>
                    <a:pt x="244" y="422"/>
                  </a:cubicBezTo>
                  <a:cubicBezTo>
                    <a:pt x="240" y="422"/>
                    <a:pt x="237" y="424"/>
                    <a:pt x="233" y="425"/>
                  </a:cubicBezTo>
                  <a:cubicBezTo>
                    <a:pt x="216" y="425"/>
                    <a:pt x="199" y="425"/>
                    <a:pt x="182" y="425"/>
                  </a:cubicBezTo>
                  <a:cubicBezTo>
                    <a:pt x="179" y="424"/>
                    <a:pt x="176" y="422"/>
                    <a:pt x="172" y="422"/>
                  </a:cubicBezTo>
                  <a:cubicBezTo>
                    <a:pt x="90" y="405"/>
                    <a:pt x="36" y="357"/>
                    <a:pt x="9" y="278"/>
                  </a:cubicBezTo>
                  <a:cubicBezTo>
                    <a:pt x="6" y="268"/>
                    <a:pt x="3" y="257"/>
                    <a:pt x="0" y="247"/>
                  </a:cubicBezTo>
                  <a:cubicBezTo>
                    <a:pt x="0" y="229"/>
                    <a:pt x="0" y="211"/>
                    <a:pt x="0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65" name="Freeform 26">
              <a:extLst>
                <a:ext uri="{FF2B5EF4-FFF2-40B4-BE49-F238E27FC236}">
                  <a16:creationId xmlns:a16="http://schemas.microsoft.com/office/drawing/2014/main" xmlns="" id="{EB0D3E49-24E8-4A84-BE8E-344BA7364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" y="3619"/>
              <a:ext cx="124" cy="35"/>
            </a:xfrm>
            <a:custGeom>
              <a:avLst/>
              <a:gdLst>
                <a:gd name="T0" fmla="*/ 621 w 1225"/>
                <a:gd name="T1" fmla="*/ 1 h 348"/>
                <a:gd name="T2" fmla="*/ 1034 w 1225"/>
                <a:gd name="T3" fmla="*/ 1 h 348"/>
                <a:gd name="T4" fmla="*/ 1205 w 1225"/>
                <a:gd name="T5" fmla="*/ 140 h 348"/>
                <a:gd name="T6" fmla="*/ 1031 w 1225"/>
                <a:gd name="T7" fmla="*/ 348 h 348"/>
                <a:gd name="T8" fmla="*/ 507 w 1225"/>
                <a:gd name="T9" fmla="*/ 348 h 348"/>
                <a:gd name="T10" fmla="*/ 215 w 1225"/>
                <a:gd name="T11" fmla="*/ 348 h 348"/>
                <a:gd name="T12" fmla="*/ 45 w 1225"/>
                <a:gd name="T13" fmla="*/ 238 h 348"/>
                <a:gd name="T14" fmla="*/ 209 w 1225"/>
                <a:gd name="T15" fmla="*/ 1 h 348"/>
                <a:gd name="T16" fmla="*/ 621 w 1225"/>
                <a:gd name="T17" fmla="*/ 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5" h="348">
                  <a:moveTo>
                    <a:pt x="621" y="1"/>
                  </a:moveTo>
                  <a:cubicBezTo>
                    <a:pt x="759" y="1"/>
                    <a:pt x="896" y="1"/>
                    <a:pt x="1034" y="1"/>
                  </a:cubicBezTo>
                  <a:cubicBezTo>
                    <a:pt x="1118" y="1"/>
                    <a:pt x="1190" y="60"/>
                    <a:pt x="1205" y="140"/>
                  </a:cubicBezTo>
                  <a:cubicBezTo>
                    <a:pt x="1225" y="251"/>
                    <a:pt x="1145" y="347"/>
                    <a:pt x="1031" y="348"/>
                  </a:cubicBezTo>
                  <a:cubicBezTo>
                    <a:pt x="856" y="348"/>
                    <a:pt x="682" y="348"/>
                    <a:pt x="507" y="348"/>
                  </a:cubicBezTo>
                  <a:cubicBezTo>
                    <a:pt x="410" y="348"/>
                    <a:pt x="312" y="348"/>
                    <a:pt x="215" y="348"/>
                  </a:cubicBezTo>
                  <a:cubicBezTo>
                    <a:pt x="135" y="348"/>
                    <a:pt x="72" y="306"/>
                    <a:pt x="45" y="238"/>
                  </a:cubicBezTo>
                  <a:cubicBezTo>
                    <a:pt x="0" y="123"/>
                    <a:pt x="84" y="2"/>
                    <a:pt x="209" y="1"/>
                  </a:cubicBezTo>
                  <a:cubicBezTo>
                    <a:pt x="347" y="0"/>
                    <a:pt x="484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66" name="Freeform 27">
              <a:extLst>
                <a:ext uri="{FF2B5EF4-FFF2-40B4-BE49-F238E27FC236}">
                  <a16:creationId xmlns:a16="http://schemas.microsoft.com/office/drawing/2014/main" xmlns="" id="{DEC0AEE9-5A1E-44A7-9FDE-5017BDD04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" y="3677"/>
              <a:ext cx="120" cy="35"/>
            </a:xfrm>
            <a:custGeom>
              <a:avLst/>
              <a:gdLst>
                <a:gd name="T0" fmla="*/ 593 w 1186"/>
                <a:gd name="T1" fmla="*/ 1 h 348"/>
                <a:gd name="T2" fmla="*/ 1009 w 1186"/>
                <a:gd name="T3" fmla="*/ 1 h 348"/>
                <a:gd name="T4" fmla="*/ 1185 w 1186"/>
                <a:gd name="T5" fmla="*/ 176 h 348"/>
                <a:gd name="T6" fmla="*/ 1007 w 1186"/>
                <a:gd name="T7" fmla="*/ 348 h 348"/>
                <a:gd name="T8" fmla="*/ 193 w 1186"/>
                <a:gd name="T9" fmla="*/ 348 h 348"/>
                <a:gd name="T10" fmla="*/ 11 w 1186"/>
                <a:gd name="T11" fmla="*/ 190 h 348"/>
                <a:gd name="T12" fmla="*/ 166 w 1186"/>
                <a:gd name="T13" fmla="*/ 3 h 348"/>
                <a:gd name="T14" fmla="*/ 409 w 1186"/>
                <a:gd name="T15" fmla="*/ 1 h 348"/>
                <a:gd name="T16" fmla="*/ 593 w 1186"/>
                <a:gd name="T17" fmla="*/ 1 h 348"/>
                <a:gd name="T18" fmla="*/ 593 w 1186"/>
                <a:gd name="T19" fmla="*/ 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6" h="348">
                  <a:moveTo>
                    <a:pt x="593" y="1"/>
                  </a:moveTo>
                  <a:cubicBezTo>
                    <a:pt x="732" y="1"/>
                    <a:pt x="871" y="1"/>
                    <a:pt x="1009" y="1"/>
                  </a:cubicBezTo>
                  <a:cubicBezTo>
                    <a:pt x="1109" y="1"/>
                    <a:pt x="1186" y="78"/>
                    <a:pt x="1185" y="176"/>
                  </a:cubicBezTo>
                  <a:cubicBezTo>
                    <a:pt x="1185" y="273"/>
                    <a:pt x="1107" y="348"/>
                    <a:pt x="1007" y="348"/>
                  </a:cubicBezTo>
                  <a:cubicBezTo>
                    <a:pt x="736" y="348"/>
                    <a:pt x="465" y="348"/>
                    <a:pt x="193" y="348"/>
                  </a:cubicBezTo>
                  <a:cubicBezTo>
                    <a:pt x="94" y="348"/>
                    <a:pt x="22" y="286"/>
                    <a:pt x="11" y="190"/>
                  </a:cubicBezTo>
                  <a:cubicBezTo>
                    <a:pt x="0" y="98"/>
                    <a:pt x="74" y="7"/>
                    <a:pt x="166" y="3"/>
                  </a:cubicBezTo>
                  <a:cubicBezTo>
                    <a:pt x="247" y="0"/>
                    <a:pt x="328" y="1"/>
                    <a:pt x="409" y="1"/>
                  </a:cubicBezTo>
                  <a:cubicBezTo>
                    <a:pt x="470" y="1"/>
                    <a:pt x="532" y="1"/>
                    <a:pt x="593" y="1"/>
                  </a:cubicBezTo>
                  <a:cubicBezTo>
                    <a:pt x="593" y="1"/>
                    <a:pt x="593" y="1"/>
                    <a:pt x="59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67" name="Freeform 28">
              <a:extLst>
                <a:ext uri="{FF2B5EF4-FFF2-40B4-BE49-F238E27FC236}">
                  <a16:creationId xmlns:a16="http://schemas.microsoft.com/office/drawing/2014/main" xmlns="" id="{F64BE596-7A2E-4D3C-8466-4D4369379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35"/>
              <a:ext cx="122" cy="35"/>
            </a:xfrm>
            <a:custGeom>
              <a:avLst/>
              <a:gdLst>
                <a:gd name="T0" fmla="*/ 606 w 1204"/>
                <a:gd name="T1" fmla="*/ 346 h 347"/>
                <a:gd name="T2" fmla="*/ 190 w 1204"/>
                <a:gd name="T3" fmla="*/ 346 h 347"/>
                <a:gd name="T4" fmla="*/ 23 w 1204"/>
                <a:gd name="T5" fmla="*/ 209 h 347"/>
                <a:gd name="T6" fmla="*/ 187 w 1204"/>
                <a:gd name="T7" fmla="*/ 1 h 347"/>
                <a:gd name="T8" fmla="*/ 1023 w 1204"/>
                <a:gd name="T9" fmla="*/ 1 h 347"/>
                <a:gd name="T10" fmla="*/ 1193 w 1204"/>
                <a:gd name="T11" fmla="*/ 153 h 347"/>
                <a:gd name="T12" fmla="*/ 1070 w 1204"/>
                <a:gd name="T13" fmla="*/ 339 h 347"/>
                <a:gd name="T14" fmla="*/ 1014 w 1204"/>
                <a:gd name="T15" fmla="*/ 346 h 347"/>
                <a:gd name="T16" fmla="*/ 606 w 1204"/>
                <a:gd name="T17" fmla="*/ 346 h 347"/>
                <a:gd name="T18" fmla="*/ 606 w 1204"/>
                <a:gd name="T19" fmla="*/ 34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4" h="347">
                  <a:moveTo>
                    <a:pt x="606" y="346"/>
                  </a:moveTo>
                  <a:cubicBezTo>
                    <a:pt x="467" y="346"/>
                    <a:pt x="329" y="347"/>
                    <a:pt x="190" y="346"/>
                  </a:cubicBezTo>
                  <a:cubicBezTo>
                    <a:pt x="108" y="346"/>
                    <a:pt x="40" y="289"/>
                    <a:pt x="23" y="209"/>
                  </a:cubicBezTo>
                  <a:cubicBezTo>
                    <a:pt x="0" y="105"/>
                    <a:pt x="81" y="1"/>
                    <a:pt x="187" y="1"/>
                  </a:cubicBezTo>
                  <a:cubicBezTo>
                    <a:pt x="466" y="0"/>
                    <a:pt x="744" y="0"/>
                    <a:pt x="1023" y="1"/>
                  </a:cubicBezTo>
                  <a:cubicBezTo>
                    <a:pt x="1111" y="1"/>
                    <a:pt x="1182" y="65"/>
                    <a:pt x="1193" y="153"/>
                  </a:cubicBezTo>
                  <a:cubicBezTo>
                    <a:pt x="1204" y="235"/>
                    <a:pt x="1151" y="316"/>
                    <a:pt x="1070" y="339"/>
                  </a:cubicBezTo>
                  <a:cubicBezTo>
                    <a:pt x="1052" y="344"/>
                    <a:pt x="1033" y="346"/>
                    <a:pt x="1014" y="346"/>
                  </a:cubicBezTo>
                  <a:cubicBezTo>
                    <a:pt x="878" y="347"/>
                    <a:pt x="742" y="346"/>
                    <a:pt x="606" y="346"/>
                  </a:cubicBezTo>
                  <a:cubicBezTo>
                    <a:pt x="606" y="346"/>
                    <a:pt x="606" y="346"/>
                    <a:pt x="606" y="3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68" name="Freeform 29">
              <a:extLst>
                <a:ext uri="{FF2B5EF4-FFF2-40B4-BE49-F238E27FC236}">
                  <a16:creationId xmlns:a16="http://schemas.microsoft.com/office/drawing/2014/main" xmlns="" id="{C8CB8BF7-9AE2-4A3C-8490-2C620307A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3674"/>
              <a:ext cx="41" cy="40"/>
            </a:xfrm>
            <a:custGeom>
              <a:avLst/>
              <a:gdLst>
                <a:gd name="T0" fmla="*/ 203 w 405"/>
                <a:gd name="T1" fmla="*/ 404 h 404"/>
                <a:gd name="T2" fmla="*/ 0 w 405"/>
                <a:gd name="T3" fmla="*/ 202 h 404"/>
                <a:gd name="T4" fmla="*/ 201 w 405"/>
                <a:gd name="T5" fmla="*/ 0 h 404"/>
                <a:gd name="T6" fmla="*/ 405 w 405"/>
                <a:gd name="T7" fmla="*/ 202 h 404"/>
                <a:gd name="T8" fmla="*/ 203 w 405"/>
                <a:gd name="T9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404">
                  <a:moveTo>
                    <a:pt x="203" y="404"/>
                  </a:moveTo>
                  <a:cubicBezTo>
                    <a:pt x="90" y="404"/>
                    <a:pt x="0" y="314"/>
                    <a:pt x="0" y="202"/>
                  </a:cubicBezTo>
                  <a:cubicBezTo>
                    <a:pt x="0" y="92"/>
                    <a:pt x="91" y="1"/>
                    <a:pt x="201" y="0"/>
                  </a:cubicBezTo>
                  <a:cubicBezTo>
                    <a:pt x="313" y="0"/>
                    <a:pt x="404" y="90"/>
                    <a:pt x="405" y="202"/>
                  </a:cubicBezTo>
                  <a:cubicBezTo>
                    <a:pt x="405" y="313"/>
                    <a:pt x="315" y="404"/>
                    <a:pt x="203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69" name="Freeform 30">
              <a:extLst>
                <a:ext uri="{FF2B5EF4-FFF2-40B4-BE49-F238E27FC236}">
                  <a16:creationId xmlns:a16="http://schemas.microsoft.com/office/drawing/2014/main" xmlns="" id="{0DA05BF6-4AE4-4E79-9B61-5E0448961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3616"/>
              <a:ext cx="41" cy="41"/>
            </a:xfrm>
            <a:custGeom>
              <a:avLst/>
              <a:gdLst>
                <a:gd name="T0" fmla="*/ 405 w 407"/>
                <a:gd name="T1" fmla="*/ 202 h 407"/>
                <a:gd name="T2" fmla="*/ 208 w 407"/>
                <a:gd name="T3" fmla="*/ 405 h 407"/>
                <a:gd name="T4" fmla="*/ 1 w 407"/>
                <a:gd name="T5" fmla="*/ 205 h 407"/>
                <a:gd name="T6" fmla="*/ 196 w 407"/>
                <a:gd name="T7" fmla="*/ 2 h 407"/>
                <a:gd name="T8" fmla="*/ 405 w 407"/>
                <a:gd name="T9" fmla="*/ 202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407">
                  <a:moveTo>
                    <a:pt x="405" y="202"/>
                  </a:moveTo>
                  <a:cubicBezTo>
                    <a:pt x="407" y="310"/>
                    <a:pt x="317" y="403"/>
                    <a:pt x="208" y="405"/>
                  </a:cubicBezTo>
                  <a:cubicBezTo>
                    <a:pt x="95" y="407"/>
                    <a:pt x="3" y="318"/>
                    <a:pt x="1" y="205"/>
                  </a:cubicBezTo>
                  <a:cubicBezTo>
                    <a:pt x="0" y="97"/>
                    <a:pt x="89" y="4"/>
                    <a:pt x="196" y="2"/>
                  </a:cubicBezTo>
                  <a:cubicBezTo>
                    <a:pt x="312" y="0"/>
                    <a:pt x="403" y="87"/>
                    <a:pt x="405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070605"/>
                </a:solidFill>
              </a:endParaRPr>
            </a:p>
          </p:txBody>
        </p:sp>
      </p:grpSp>
      <p:grpSp>
        <p:nvGrpSpPr>
          <p:cNvPr id="70" name="Group 13">
            <a:extLst>
              <a:ext uri="{FF2B5EF4-FFF2-40B4-BE49-F238E27FC236}">
                <a16:creationId xmlns:a16="http://schemas.microsoft.com/office/drawing/2014/main" xmlns="" id="{60872CFC-1654-48E7-AA4B-DFD7B262BB5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83028" y="4701718"/>
            <a:ext cx="349546" cy="258762"/>
            <a:chOff x="427" y="2027"/>
            <a:chExt cx="177" cy="163"/>
          </a:xfrm>
          <a:solidFill>
            <a:schemeClr val="bg1"/>
          </a:solidFill>
        </p:grpSpPr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xmlns="" id="{306ADAEC-0DF7-4970-826E-F23A0C842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" y="2027"/>
              <a:ext cx="49" cy="163"/>
            </a:xfrm>
            <a:custGeom>
              <a:avLst/>
              <a:gdLst>
                <a:gd name="T0" fmla="*/ 0 w 446"/>
                <a:gd name="T1" fmla="*/ 739 h 1472"/>
                <a:gd name="T2" fmla="*/ 0 w 446"/>
                <a:gd name="T3" fmla="*/ 151 h 1472"/>
                <a:gd name="T4" fmla="*/ 120 w 446"/>
                <a:gd name="T5" fmla="*/ 10 h 1472"/>
                <a:gd name="T6" fmla="*/ 341 w 446"/>
                <a:gd name="T7" fmla="*/ 12 h 1472"/>
                <a:gd name="T8" fmla="*/ 446 w 446"/>
                <a:gd name="T9" fmla="*/ 136 h 1472"/>
                <a:gd name="T10" fmla="*/ 446 w 446"/>
                <a:gd name="T11" fmla="*/ 1346 h 1472"/>
                <a:gd name="T12" fmla="*/ 344 w 446"/>
                <a:gd name="T13" fmla="*/ 1464 h 1472"/>
                <a:gd name="T14" fmla="*/ 153 w 446"/>
                <a:gd name="T15" fmla="*/ 1472 h 1472"/>
                <a:gd name="T16" fmla="*/ 96 w 446"/>
                <a:gd name="T17" fmla="*/ 1464 h 1472"/>
                <a:gd name="T18" fmla="*/ 0 w 446"/>
                <a:gd name="T19" fmla="*/ 1343 h 1472"/>
                <a:gd name="T20" fmla="*/ 0 w 446"/>
                <a:gd name="T21" fmla="*/ 739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6" h="1472">
                  <a:moveTo>
                    <a:pt x="0" y="739"/>
                  </a:moveTo>
                  <a:cubicBezTo>
                    <a:pt x="0" y="543"/>
                    <a:pt x="0" y="347"/>
                    <a:pt x="0" y="151"/>
                  </a:cubicBezTo>
                  <a:cubicBezTo>
                    <a:pt x="0" y="61"/>
                    <a:pt x="31" y="22"/>
                    <a:pt x="120" y="10"/>
                  </a:cubicBezTo>
                  <a:cubicBezTo>
                    <a:pt x="193" y="0"/>
                    <a:pt x="268" y="0"/>
                    <a:pt x="341" y="12"/>
                  </a:cubicBezTo>
                  <a:cubicBezTo>
                    <a:pt x="411" y="24"/>
                    <a:pt x="445" y="65"/>
                    <a:pt x="446" y="136"/>
                  </a:cubicBezTo>
                  <a:cubicBezTo>
                    <a:pt x="446" y="540"/>
                    <a:pt x="446" y="943"/>
                    <a:pt x="446" y="1346"/>
                  </a:cubicBezTo>
                  <a:cubicBezTo>
                    <a:pt x="446" y="1411"/>
                    <a:pt x="413" y="1455"/>
                    <a:pt x="344" y="1464"/>
                  </a:cubicBezTo>
                  <a:cubicBezTo>
                    <a:pt x="282" y="1472"/>
                    <a:pt x="217" y="1471"/>
                    <a:pt x="153" y="1472"/>
                  </a:cubicBezTo>
                  <a:cubicBezTo>
                    <a:pt x="134" y="1472"/>
                    <a:pt x="115" y="1468"/>
                    <a:pt x="96" y="1464"/>
                  </a:cubicBezTo>
                  <a:cubicBezTo>
                    <a:pt x="30" y="1448"/>
                    <a:pt x="1" y="1410"/>
                    <a:pt x="0" y="1343"/>
                  </a:cubicBezTo>
                  <a:cubicBezTo>
                    <a:pt x="0" y="1141"/>
                    <a:pt x="0" y="940"/>
                    <a:pt x="0" y="7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xmlns="" id="{6E76593F-2768-40FB-AC6F-11FA0AA3E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2069"/>
              <a:ext cx="49" cy="121"/>
            </a:xfrm>
            <a:custGeom>
              <a:avLst/>
              <a:gdLst>
                <a:gd name="T0" fmla="*/ 446 w 446"/>
                <a:gd name="T1" fmla="*/ 550 h 1095"/>
                <a:gd name="T2" fmla="*/ 446 w 446"/>
                <a:gd name="T3" fmla="*/ 946 h 1095"/>
                <a:gd name="T4" fmla="*/ 324 w 446"/>
                <a:gd name="T5" fmla="*/ 1086 h 1095"/>
                <a:gd name="T6" fmla="*/ 107 w 446"/>
                <a:gd name="T7" fmla="*/ 1083 h 1095"/>
                <a:gd name="T8" fmla="*/ 0 w 446"/>
                <a:gd name="T9" fmla="*/ 957 h 1095"/>
                <a:gd name="T10" fmla="*/ 0 w 446"/>
                <a:gd name="T11" fmla="*/ 153 h 1095"/>
                <a:gd name="T12" fmla="*/ 117 w 446"/>
                <a:gd name="T13" fmla="*/ 12 h 1095"/>
                <a:gd name="T14" fmla="*/ 348 w 446"/>
                <a:gd name="T15" fmla="*/ 15 h 1095"/>
                <a:gd name="T16" fmla="*/ 445 w 446"/>
                <a:gd name="T17" fmla="*/ 138 h 1095"/>
                <a:gd name="T18" fmla="*/ 446 w 446"/>
                <a:gd name="T19" fmla="*/ 55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6" h="1095">
                  <a:moveTo>
                    <a:pt x="446" y="550"/>
                  </a:moveTo>
                  <a:cubicBezTo>
                    <a:pt x="446" y="682"/>
                    <a:pt x="446" y="814"/>
                    <a:pt x="446" y="946"/>
                  </a:cubicBezTo>
                  <a:cubicBezTo>
                    <a:pt x="446" y="1035"/>
                    <a:pt x="412" y="1075"/>
                    <a:pt x="324" y="1086"/>
                  </a:cubicBezTo>
                  <a:cubicBezTo>
                    <a:pt x="252" y="1094"/>
                    <a:pt x="179" y="1095"/>
                    <a:pt x="107" y="1083"/>
                  </a:cubicBezTo>
                  <a:cubicBezTo>
                    <a:pt x="35" y="1071"/>
                    <a:pt x="0" y="1031"/>
                    <a:pt x="0" y="957"/>
                  </a:cubicBezTo>
                  <a:cubicBezTo>
                    <a:pt x="0" y="689"/>
                    <a:pt x="0" y="421"/>
                    <a:pt x="0" y="153"/>
                  </a:cubicBezTo>
                  <a:cubicBezTo>
                    <a:pt x="0" y="63"/>
                    <a:pt x="27" y="26"/>
                    <a:pt x="117" y="12"/>
                  </a:cubicBezTo>
                  <a:cubicBezTo>
                    <a:pt x="194" y="0"/>
                    <a:pt x="271" y="0"/>
                    <a:pt x="348" y="15"/>
                  </a:cubicBezTo>
                  <a:cubicBezTo>
                    <a:pt x="416" y="29"/>
                    <a:pt x="445" y="68"/>
                    <a:pt x="445" y="138"/>
                  </a:cubicBezTo>
                  <a:cubicBezTo>
                    <a:pt x="446" y="276"/>
                    <a:pt x="446" y="413"/>
                    <a:pt x="446" y="5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xmlns="" id="{AD636B30-7421-408C-96D3-4B30A366A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2105"/>
              <a:ext cx="50" cy="85"/>
            </a:xfrm>
            <a:custGeom>
              <a:avLst/>
              <a:gdLst>
                <a:gd name="T0" fmla="*/ 3 w 449"/>
                <a:gd name="T1" fmla="*/ 386 h 776"/>
                <a:gd name="T2" fmla="*/ 3 w 449"/>
                <a:gd name="T3" fmla="*/ 150 h 776"/>
                <a:gd name="T4" fmla="*/ 124 w 449"/>
                <a:gd name="T5" fmla="*/ 10 h 776"/>
                <a:gd name="T6" fmla="*/ 341 w 449"/>
                <a:gd name="T7" fmla="*/ 12 h 776"/>
                <a:gd name="T8" fmla="*/ 449 w 449"/>
                <a:gd name="T9" fmla="*/ 139 h 776"/>
                <a:gd name="T10" fmla="*/ 449 w 449"/>
                <a:gd name="T11" fmla="*/ 621 h 776"/>
                <a:gd name="T12" fmla="*/ 331 w 449"/>
                <a:gd name="T13" fmla="*/ 763 h 776"/>
                <a:gd name="T14" fmla="*/ 95 w 449"/>
                <a:gd name="T15" fmla="*/ 758 h 776"/>
                <a:gd name="T16" fmla="*/ 4 w 449"/>
                <a:gd name="T17" fmla="*/ 642 h 776"/>
                <a:gd name="T18" fmla="*/ 3 w 449"/>
                <a:gd name="T19" fmla="*/ 38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9" h="776">
                  <a:moveTo>
                    <a:pt x="3" y="386"/>
                  </a:moveTo>
                  <a:cubicBezTo>
                    <a:pt x="3" y="307"/>
                    <a:pt x="5" y="229"/>
                    <a:pt x="3" y="150"/>
                  </a:cubicBezTo>
                  <a:cubicBezTo>
                    <a:pt x="0" y="48"/>
                    <a:pt x="53" y="19"/>
                    <a:pt x="124" y="10"/>
                  </a:cubicBezTo>
                  <a:cubicBezTo>
                    <a:pt x="196" y="0"/>
                    <a:pt x="269" y="0"/>
                    <a:pt x="341" y="12"/>
                  </a:cubicBezTo>
                  <a:cubicBezTo>
                    <a:pt x="415" y="24"/>
                    <a:pt x="448" y="64"/>
                    <a:pt x="449" y="139"/>
                  </a:cubicBezTo>
                  <a:cubicBezTo>
                    <a:pt x="449" y="300"/>
                    <a:pt x="448" y="460"/>
                    <a:pt x="449" y="621"/>
                  </a:cubicBezTo>
                  <a:cubicBezTo>
                    <a:pt x="449" y="713"/>
                    <a:pt x="422" y="749"/>
                    <a:pt x="331" y="763"/>
                  </a:cubicBezTo>
                  <a:cubicBezTo>
                    <a:pt x="253" y="775"/>
                    <a:pt x="173" y="776"/>
                    <a:pt x="95" y="758"/>
                  </a:cubicBezTo>
                  <a:cubicBezTo>
                    <a:pt x="33" y="744"/>
                    <a:pt x="4" y="705"/>
                    <a:pt x="4" y="642"/>
                  </a:cubicBezTo>
                  <a:cubicBezTo>
                    <a:pt x="3" y="557"/>
                    <a:pt x="3" y="471"/>
                    <a:pt x="3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07060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283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2011" y="227016"/>
            <a:ext cx="11630826" cy="731837"/>
          </a:xfrm>
        </p:spPr>
        <p:txBody>
          <a:bodyPr lIns="0"/>
          <a:lstStyle>
            <a:lvl1pPr>
              <a:defRPr sz="2800" spc="0">
                <a:solidFill>
                  <a:srgbClr val="071D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11" y="1144592"/>
            <a:ext cx="11630825" cy="4722812"/>
          </a:xfrm>
          <a:prstGeom prst="rect">
            <a:avLst/>
          </a:prstGeom>
        </p:spPr>
        <p:txBody>
          <a:bodyPr lIns="0"/>
          <a:lstStyle>
            <a:lvl1pPr marL="266700" indent="-266700">
              <a:spcBef>
                <a:spcPts val="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·"/>
              <a:tabLst/>
              <a:defRPr sz="20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539750" indent="-273050" defTabSz="541338"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–"/>
              <a:defRPr sz="18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17550" indent="-1778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895350" indent="-177800">
              <a:spcBef>
                <a:spcPts val="0"/>
              </a:spcBef>
              <a:buClr>
                <a:schemeClr val="accent2"/>
              </a:buClr>
              <a:defRPr sz="14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079500" indent="-18415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2012" y="5934811"/>
            <a:ext cx="5722550" cy="335817"/>
          </a:xfrm>
          <a:prstGeom prst="rect">
            <a:avLst/>
          </a:prstGeom>
        </p:spPr>
        <p:txBody>
          <a:bodyPr lIns="0" bIns="0" anchor="b"/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071D4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Footnotes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83211" y="5934811"/>
            <a:ext cx="5729625" cy="335817"/>
          </a:xfrm>
          <a:prstGeom prst="rect">
            <a:avLst/>
          </a:prstGeom>
        </p:spPr>
        <p:txBody>
          <a:bodyPr rIns="0" bIns="0" anchor="b"/>
          <a:lstStyle>
            <a:lvl1pPr marL="0" indent="0" algn="r">
              <a:spcBef>
                <a:spcPts val="0"/>
              </a:spcBef>
              <a:buNone/>
              <a:defRPr sz="1000">
                <a:solidFill>
                  <a:srgbClr val="071D4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28649" y="6456366"/>
            <a:ext cx="8663353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Internal medical material only | External distribution must pass local </a:t>
            </a:r>
            <a:r>
              <a:rPr lang="en-GB" err="1">
                <a:solidFill>
                  <a:srgbClr val="FFFFFF"/>
                </a:solidFill>
              </a:rPr>
              <a:t>MedReg</a:t>
            </a:r>
            <a:r>
              <a:rPr lang="en-GB">
                <a:solidFill>
                  <a:srgbClr val="FFFFFF"/>
                </a:solidFill>
              </a:rPr>
              <a:t> review  | Company Confidential © 2019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95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  <p15:guide id="4294967295" pos="166">
          <p15:clr>
            <a:srgbClr val="FBAE40"/>
          </p15:clr>
        </p15:guide>
        <p15:guide id="4294967295" pos="7504">
          <p15:clr>
            <a:srgbClr val="FBAE40"/>
          </p15:clr>
        </p15:guide>
        <p15:guide id="4294967295" orient="horz" pos="614">
          <p15:clr>
            <a:srgbClr val="FBAE40"/>
          </p15:clr>
        </p15:guide>
        <p15:guide id="4294967295" orient="horz" pos="7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2011" y="227016"/>
            <a:ext cx="11622281" cy="7318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US" sz="2800" spc="0" dirty="0">
                <a:solidFill>
                  <a:srgbClr val="071D4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2011" y="1281117"/>
            <a:ext cx="5648770" cy="4462461"/>
          </a:xfrm>
          <a:prstGeom prst="rect">
            <a:avLst/>
          </a:prstGeom>
        </p:spPr>
        <p:txBody>
          <a:bodyPr lIns="0"/>
          <a:lstStyle>
            <a:lvl1pPr marL="266700" indent="-2667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·"/>
              <a:defRPr lang="en-US" sz="2000" kern="12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lang="en-US" sz="20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lang="en-US" sz="20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lang="en-US" sz="20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lang="en-US" sz="20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1222" y="1281117"/>
            <a:ext cx="5643070" cy="4462461"/>
          </a:xfrm>
          <a:prstGeom prst="rect">
            <a:avLst/>
          </a:prstGeom>
        </p:spPr>
        <p:txBody>
          <a:bodyPr lIns="0"/>
          <a:lstStyle>
            <a:lvl1pPr marL="266700" indent="-2667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·"/>
              <a:defRPr lang="en-US" sz="2000" kern="12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lang="en-US" sz="20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lang="en-US" sz="20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lang="en-US" sz="20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lang="en-US" sz="20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030633" y="5899150"/>
            <a:ext cx="23706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70605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2012" y="5934811"/>
            <a:ext cx="5648769" cy="335817"/>
          </a:xfrm>
          <a:prstGeom prst="rect">
            <a:avLst/>
          </a:prstGeom>
        </p:spPr>
        <p:txBody>
          <a:bodyPr lIns="0" bIns="0" anchor="b"/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071D4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Footnotes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61221" y="5934811"/>
            <a:ext cx="5643070" cy="335817"/>
          </a:xfrm>
          <a:prstGeom prst="rect">
            <a:avLst/>
          </a:prstGeom>
        </p:spPr>
        <p:txBody>
          <a:bodyPr rIns="0" bIns="0" anchor="b"/>
          <a:lstStyle>
            <a:lvl1pPr marL="0" indent="0" algn="r">
              <a:spcBef>
                <a:spcPts val="0"/>
              </a:spcBef>
              <a:buNone/>
              <a:defRPr sz="1000">
                <a:solidFill>
                  <a:srgbClr val="071D4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28649" y="6456366"/>
            <a:ext cx="8663353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Internal medical material only | External distribution must pass local </a:t>
            </a:r>
            <a:r>
              <a:rPr lang="en-GB" err="1">
                <a:solidFill>
                  <a:srgbClr val="FFFFFF"/>
                </a:solidFill>
              </a:rPr>
              <a:t>MedReg</a:t>
            </a:r>
            <a:r>
              <a:rPr lang="en-GB">
                <a:solidFill>
                  <a:srgbClr val="FFFFFF"/>
                </a:solidFill>
              </a:rPr>
              <a:t> review  | Company Confidential © 2019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26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465" y="227016"/>
            <a:ext cx="11647918" cy="731837"/>
          </a:xfrm>
        </p:spPr>
        <p:txBody>
          <a:bodyPr lIns="0"/>
          <a:lstStyle>
            <a:lvl1pPr>
              <a:defRPr sz="2800" spc="0">
                <a:solidFill>
                  <a:srgbClr val="071D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73466" y="5934811"/>
            <a:ext cx="5731096" cy="335817"/>
          </a:xfrm>
          <a:prstGeom prst="rect">
            <a:avLst/>
          </a:prstGeom>
        </p:spPr>
        <p:txBody>
          <a:bodyPr lIns="0" bIns="0" anchor="b"/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071D4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Footnotes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83211" y="5934811"/>
            <a:ext cx="5738172" cy="335817"/>
          </a:xfrm>
          <a:prstGeom prst="rect">
            <a:avLst/>
          </a:prstGeom>
        </p:spPr>
        <p:txBody>
          <a:bodyPr rIns="0" bIns="0" anchor="b"/>
          <a:lstStyle>
            <a:lvl1pPr marL="0" indent="0" algn="r">
              <a:spcBef>
                <a:spcPts val="0"/>
              </a:spcBef>
              <a:buNone/>
              <a:defRPr sz="1000">
                <a:solidFill>
                  <a:srgbClr val="071D4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28649" y="6456366"/>
            <a:ext cx="8663353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Internal medical material only | External distribution must pass local </a:t>
            </a:r>
            <a:r>
              <a:rPr lang="en-GB" err="1">
                <a:solidFill>
                  <a:srgbClr val="FFFFFF"/>
                </a:solidFill>
              </a:rPr>
              <a:t>MedReg</a:t>
            </a:r>
            <a:r>
              <a:rPr lang="en-GB">
                <a:solidFill>
                  <a:srgbClr val="FFFFFF"/>
                </a:solidFill>
              </a:rPr>
              <a:t> review  | Company Confidential © 2019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71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28649" y="6456366"/>
            <a:ext cx="8663353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Internal medical material only | External distribution must pass local </a:t>
            </a:r>
            <a:r>
              <a:rPr lang="en-GB" err="1">
                <a:solidFill>
                  <a:srgbClr val="FFFFFF"/>
                </a:solidFill>
              </a:rPr>
              <a:t>MedReg</a:t>
            </a:r>
            <a:r>
              <a:rPr lang="en-GB">
                <a:solidFill>
                  <a:srgbClr val="FFFFFF"/>
                </a:solidFill>
              </a:rPr>
              <a:t> review  | Company Confidential © 2019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00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6286505"/>
            <a:ext cx="4292600" cy="466725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50" baseline="0"/>
            </a:lvl1pPr>
          </a:lstStyle>
          <a:p>
            <a:pPr lvl="0"/>
            <a:r>
              <a:rPr lang="en-US"/>
              <a:t>Click to add footer</a:t>
            </a:r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594600" y="6286505"/>
            <a:ext cx="4292600" cy="466725"/>
          </a:xfr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050" baseline="0"/>
            </a:lvl1pPr>
          </a:lstStyle>
          <a:p>
            <a:pPr lvl="0"/>
            <a:r>
              <a:rPr lang="en-US"/>
              <a:t>Click to add 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74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01E2-3E13-4C01-920A-ED5248FF0EC1}" type="datetimeFigureOut">
              <a:rPr lang="tr-TR" smtClean="0"/>
              <a:t>01/02/2022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9BF9-95DB-4EB3-B6C3-86922DB976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1110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82286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AbbVieLogo_Standard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7" y="493713"/>
            <a:ext cx="18288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16"/>
          <p:cNvSpPr>
            <a:spLocks/>
          </p:cNvSpPr>
          <p:nvPr userDrawn="1"/>
        </p:nvSpPr>
        <p:spPr bwMode="auto">
          <a:xfrm rot="10800000">
            <a:off x="6095995" y="-1"/>
            <a:ext cx="6095999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70605"/>
              </a:solidFill>
            </a:endParaRP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6289041" y="1479322"/>
            <a:ext cx="5330136" cy="3292034"/>
          </a:xfrm>
          <a:custGeom>
            <a:avLst/>
            <a:gdLst>
              <a:gd name="T0" fmla="*/ 2048 w 2048"/>
              <a:gd name="T1" fmla="*/ 145 h 1685"/>
              <a:gd name="T2" fmla="*/ 2048 w 2048"/>
              <a:gd name="T3" fmla="*/ 1685 h 1685"/>
              <a:gd name="T4" fmla="*/ 2039 w 2048"/>
              <a:gd name="T5" fmla="*/ 1682 h 1685"/>
              <a:gd name="T6" fmla="*/ 1636 w 2048"/>
              <a:gd name="T7" fmla="*/ 1572 h 1685"/>
              <a:gd name="T8" fmla="*/ 1038 w 2048"/>
              <a:gd name="T9" fmla="*/ 1680 h 1685"/>
              <a:gd name="T10" fmla="*/ 1010 w 2048"/>
              <a:gd name="T11" fmla="*/ 1680 h 1685"/>
              <a:gd name="T12" fmla="*/ 902 w 2048"/>
              <a:gd name="T13" fmla="*/ 1633 h 1685"/>
              <a:gd name="T14" fmla="*/ 189 w 2048"/>
              <a:gd name="T15" fmla="*/ 1615 h 1685"/>
              <a:gd name="T16" fmla="*/ 0 w 2048"/>
              <a:gd name="T17" fmla="*/ 1685 h 1685"/>
              <a:gd name="T18" fmla="*/ 0 w 2048"/>
              <a:gd name="T19" fmla="*/ 145 h 1685"/>
              <a:gd name="T20" fmla="*/ 23 w 2048"/>
              <a:gd name="T21" fmla="*/ 134 h 1685"/>
              <a:gd name="T22" fmla="*/ 415 w 2048"/>
              <a:gd name="T23" fmla="*/ 26 h 1685"/>
              <a:gd name="T24" fmla="*/ 1013 w 2048"/>
              <a:gd name="T25" fmla="*/ 139 h 1685"/>
              <a:gd name="T26" fmla="*/ 1035 w 2048"/>
              <a:gd name="T27" fmla="*/ 139 h 1685"/>
              <a:gd name="T28" fmla="*/ 1110 w 2048"/>
              <a:gd name="T29" fmla="*/ 107 h 1685"/>
              <a:gd name="T30" fmla="*/ 1773 w 2048"/>
              <a:gd name="T31" fmla="*/ 45 h 1685"/>
              <a:gd name="T32" fmla="*/ 2048 w 2048"/>
              <a:gd name="T33" fmla="*/ 145 h 1685"/>
              <a:gd name="T34" fmla="*/ 1920 w 2048"/>
              <a:gd name="T35" fmla="*/ 1498 h 1685"/>
              <a:gd name="T36" fmla="*/ 1920 w 2048"/>
              <a:gd name="T37" fmla="*/ 1473 h 1685"/>
              <a:gd name="T38" fmla="*/ 1920 w 2048"/>
              <a:gd name="T39" fmla="*/ 1025 h 1685"/>
              <a:gd name="T40" fmla="*/ 1921 w 2048"/>
              <a:gd name="T41" fmla="*/ 247 h 1685"/>
              <a:gd name="T42" fmla="*/ 1900 w 2048"/>
              <a:gd name="T43" fmla="*/ 217 h 1685"/>
              <a:gd name="T44" fmla="*/ 1788 w 2048"/>
              <a:gd name="T45" fmla="*/ 181 h 1685"/>
              <a:gd name="T46" fmla="*/ 1114 w 2048"/>
              <a:gd name="T47" fmla="*/ 243 h 1685"/>
              <a:gd name="T48" fmla="*/ 1087 w 2048"/>
              <a:gd name="T49" fmla="*/ 284 h 1685"/>
              <a:gd name="T50" fmla="*/ 1088 w 2048"/>
              <a:gd name="T51" fmla="*/ 1494 h 1685"/>
              <a:gd name="T52" fmla="*/ 1088 w 2048"/>
              <a:gd name="T53" fmla="*/ 1516 h 1685"/>
              <a:gd name="T54" fmla="*/ 1920 w 2048"/>
              <a:gd name="T55" fmla="*/ 1498 h 1685"/>
              <a:gd name="T56" fmla="*/ 960 w 2048"/>
              <a:gd name="T57" fmla="*/ 1516 h 1685"/>
              <a:gd name="T58" fmla="*/ 960 w 2048"/>
              <a:gd name="T59" fmla="*/ 1498 h 1685"/>
              <a:gd name="T60" fmla="*/ 961 w 2048"/>
              <a:gd name="T61" fmla="*/ 273 h 1685"/>
              <a:gd name="T62" fmla="*/ 945 w 2048"/>
              <a:gd name="T63" fmla="*/ 249 h 1685"/>
              <a:gd name="T64" fmla="*/ 582 w 2048"/>
              <a:gd name="T65" fmla="*/ 155 h 1685"/>
              <a:gd name="T66" fmla="*/ 147 w 2048"/>
              <a:gd name="T67" fmla="*/ 217 h 1685"/>
              <a:gd name="T68" fmla="*/ 127 w 2048"/>
              <a:gd name="T69" fmla="*/ 246 h 1685"/>
              <a:gd name="T70" fmla="*/ 128 w 2048"/>
              <a:gd name="T71" fmla="*/ 1478 h 1685"/>
              <a:gd name="T72" fmla="*/ 129 w 2048"/>
              <a:gd name="T73" fmla="*/ 1498 h 1685"/>
              <a:gd name="T74" fmla="*/ 960 w 2048"/>
              <a:gd name="T75" fmla="*/ 1516 h 1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48" h="1685">
                <a:moveTo>
                  <a:pt x="2048" y="145"/>
                </a:moveTo>
                <a:cubicBezTo>
                  <a:pt x="2048" y="658"/>
                  <a:pt x="2048" y="1172"/>
                  <a:pt x="2048" y="1685"/>
                </a:cubicBezTo>
                <a:cubicBezTo>
                  <a:pt x="2045" y="1684"/>
                  <a:pt x="2042" y="1683"/>
                  <a:pt x="2039" y="1682"/>
                </a:cubicBezTo>
                <a:cubicBezTo>
                  <a:pt x="1911" y="1622"/>
                  <a:pt x="1777" y="1586"/>
                  <a:pt x="1636" y="1572"/>
                </a:cubicBezTo>
                <a:cubicBezTo>
                  <a:pt x="1426" y="1550"/>
                  <a:pt x="1227" y="1584"/>
                  <a:pt x="1038" y="1680"/>
                </a:cubicBezTo>
                <a:cubicBezTo>
                  <a:pt x="1030" y="1683"/>
                  <a:pt x="1018" y="1683"/>
                  <a:pt x="1010" y="1680"/>
                </a:cubicBezTo>
                <a:cubicBezTo>
                  <a:pt x="974" y="1665"/>
                  <a:pt x="939" y="1647"/>
                  <a:pt x="902" y="1633"/>
                </a:cubicBezTo>
                <a:cubicBezTo>
                  <a:pt x="667" y="1545"/>
                  <a:pt x="428" y="1546"/>
                  <a:pt x="189" y="1615"/>
                </a:cubicBezTo>
                <a:cubicBezTo>
                  <a:pt x="124" y="1634"/>
                  <a:pt x="63" y="1661"/>
                  <a:pt x="0" y="1685"/>
                </a:cubicBezTo>
                <a:cubicBezTo>
                  <a:pt x="0" y="1172"/>
                  <a:pt x="0" y="658"/>
                  <a:pt x="0" y="145"/>
                </a:cubicBezTo>
                <a:cubicBezTo>
                  <a:pt x="8" y="141"/>
                  <a:pt x="16" y="138"/>
                  <a:pt x="23" y="134"/>
                </a:cubicBezTo>
                <a:cubicBezTo>
                  <a:pt x="147" y="71"/>
                  <a:pt x="277" y="35"/>
                  <a:pt x="415" y="26"/>
                </a:cubicBezTo>
                <a:cubicBezTo>
                  <a:pt x="624" y="12"/>
                  <a:pt x="823" y="52"/>
                  <a:pt x="1013" y="139"/>
                </a:cubicBezTo>
                <a:cubicBezTo>
                  <a:pt x="1019" y="142"/>
                  <a:pt x="1029" y="141"/>
                  <a:pt x="1035" y="139"/>
                </a:cubicBezTo>
                <a:cubicBezTo>
                  <a:pt x="1060" y="129"/>
                  <a:pt x="1085" y="116"/>
                  <a:pt x="1110" y="107"/>
                </a:cubicBezTo>
                <a:cubicBezTo>
                  <a:pt x="1326" y="26"/>
                  <a:pt x="1546" y="0"/>
                  <a:pt x="1773" y="45"/>
                </a:cubicBezTo>
                <a:cubicBezTo>
                  <a:pt x="1870" y="65"/>
                  <a:pt x="1961" y="100"/>
                  <a:pt x="2048" y="145"/>
                </a:cubicBezTo>
                <a:close/>
                <a:moveTo>
                  <a:pt x="1920" y="1498"/>
                </a:moveTo>
                <a:cubicBezTo>
                  <a:pt x="1920" y="1488"/>
                  <a:pt x="1920" y="1481"/>
                  <a:pt x="1920" y="1473"/>
                </a:cubicBezTo>
                <a:cubicBezTo>
                  <a:pt x="1920" y="1323"/>
                  <a:pt x="1920" y="1174"/>
                  <a:pt x="1920" y="1025"/>
                </a:cubicBezTo>
                <a:cubicBezTo>
                  <a:pt x="1920" y="766"/>
                  <a:pt x="1920" y="506"/>
                  <a:pt x="1921" y="247"/>
                </a:cubicBezTo>
                <a:cubicBezTo>
                  <a:pt x="1921" y="230"/>
                  <a:pt x="1915" y="222"/>
                  <a:pt x="1900" y="217"/>
                </a:cubicBezTo>
                <a:cubicBezTo>
                  <a:pt x="1862" y="205"/>
                  <a:pt x="1826" y="190"/>
                  <a:pt x="1788" y="181"/>
                </a:cubicBezTo>
                <a:cubicBezTo>
                  <a:pt x="1556" y="123"/>
                  <a:pt x="1333" y="153"/>
                  <a:pt x="1114" y="243"/>
                </a:cubicBezTo>
                <a:cubicBezTo>
                  <a:pt x="1094" y="252"/>
                  <a:pt x="1087" y="262"/>
                  <a:pt x="1087" y="284"/>
                </a:cubicBezTo>
                <a:cubicBezTo>
                  <a:pt x="1088" y="687"/>
                  <a:pt x="1088" y="1090"/>
                  <a:pt x="1088" y="1494"/>
                </a:cubicBezTo>
                <a:cubicBezTo>
                  <a:pt x="1088" y="1500"/>
                  <a:pt x="1088" y="1507"/>
                  <a:pt x="1088" y="1516"/>
                </a:cubicBezTo>
                <a:cubicBezTo>
                  <a:pt x="1364" y="1412"/>
                  <a:pt x="1640" y="1415"/>
                  <a:pt x="1920" y="1498"/>
                </a:cubicBezTo>
                <a:close/>
                <a:moveTo>
                  <a:pt x="960" y="1516"/>
                </a:moveTo>
                <a:cubicBezTo>
                  <a:pt x="960" y="1508"/>
                  <a:pt x="960" y="1503"/>
                  <a:pt x="960" y="1498"/>
                </a:cubicBezTo>
                <a:cubicBezTo>
                  <a:pt x="960" y="1090"/>
                  <a:pt x="960" y="681"/>
                  <a:pt x="961" y="273"/>
                </a:cubicBezTo>
                <a:cubicBezTo>
                  <a:pt x="961" y="260"/>
                  <a:pt x="957" y="254"/>
                  <a:pt x="945" y="249"/>
                </a:cubicBezTo>
                <a:cubicBezTo>
                  <a:pt x="829" y="197"/>
                  <a:pt x="708" y="166"/>
                  <a:pt x="582" y="155"/>
                </a:cubicBezTo>
                <a:cubicBezTo>
                  <a:pt x="432" y="142"/>
                  <a:pt x="287" y="161"/>
                  <a:pt x="147" y="217"/>
                </a:cubicBezTo>
                <a:cubicBezTo>
                  <a:pt x="133" y="223"/>
                  <a:pt x="127" y="230"/>
                  <a:pt x="127" y="246"/>
                </a:cubicBezTo>
                <a:cubicBezTo>
                  <a:pt x="128" y="657"/>
                  <a:pt x="128" y="1067"/>
                  <a:pt x="128" y="1478"/>
                </a:cubicBezTo>
                <a:cubicBezTo>
                  <a:pt x="128" y="1484"/>
                  <a:pt x="128" y="1490"/>
                  <a:pt x="129" y="1498"/>
                </a:cubicBezTo>
                <a:cubicBezTo>
                  <a:pt x="408" y="1415"/>
                  <a:pt x="684" y="1412"/>
                  <a:pt x="960" y="151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70605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082686"/>
            <a:ext cx="4224867" cy="1000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7302500" y="3168986"/>
            <a:ext cx="3366720" cy="252504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5" name="Group 19"/>
          <p:cNvGrpSpPr>
            <a:grpSpLocks noChangeAspect="1"/>
          </p:cNvGrpSpPr>
          <p:nvPr userDrawn="1"/>
        </p:nvGrpSpPr>
        <p:grpSpPr bwMode="auto">
          <a:xfrm>
            <a:off x="6953139" y="2939399"/>
            <a:ext cx="5433596" cy="4023605"/>
            <a:chOff x="398" y="891"/>
            <a:chExt cx="237" cy="234"/>
          </a:xfrm>
          <a:solidFill>
            <a:schemeClr val="accent2"/>
          </a:solidFill>
        </p:grpSpPr>
        <p:sp>
          <p:nvSpPr>
            <p:cNvPr id="6" name="Freeform 20"/>
            <p:cNvSpPr>
              <a:spLocks noEditPoints="1"/>
            </p:cNvSpPr>
            <p:nvPr/>
          </p:nvSpPr>
          <p:spPr bwMode="auto">
            <a:xfrm>
              <a:off x="398" y="891"/>
              <a:ext cx="179" cy="177"/>
            </a:xfrm>
            <a:custGeom>
              <a:avLst/>
              <a:gdLst>
                <a:gd name="T0" fmla="*/ 251 w 304"/>
                <a:gd name="T1" fmla="*/ 276 h 301"/>
                <a:gd name="T2" fmla="*/ 245 w 304"/>
                <a:gd name="T3" fmla="*/ 270 h 301"/>
                <a:gd name="T4" fmla="*/ 217 w 304"/>
                <a:gd name="T5" fmla="*/ 266 h 301"/>
                <a:gd name="T6" fmla="*/ 40 w 304"/>
                <a:gd name="T7" fmla="*/ 229 h 301"/>
                <a:gd name="T8" fmla="*/ 53 w 304"/>
                <a:gd name="T9" fmla="*/ 52 h 301"/>
                <a:gd name="T10" fmla="*/ 229 w 304"/>
                <a:gd name="T11" fmla="*/ 37 h 301"/>
                <a:gd name="T12" fmla="*/ 273 w 304"/>
                <a:gd name="T13" fmla="*/ 206 h 301"/>
                <a:gd name="T14" fmla="*/ 280 w 304"/>
                <a:gd name="T15" fmla="*/ 246 h 301"/>
                <a:gd name="T16" fmla="*/ 251 w 304"/>
                <a:gd name="T17" fmla="*/ 276 h 301"/>
                <a:gd name="T18" fmla="*/ 30 w 304"/>
                <a:gd name="T19" fmla="*/ 145 h 301"/>
                <a:gd name="T20" fmla="*/ 147 w 304"/>
                <a:gd name="T21" fmla="*/ 267 h 301"/>
                <a:gd name="T22" fmla="*/ 272 w 304"/>
                <a:gd name="T23" fmla="*/ 150 h 301"/>
                <a:gd name="T24" fmla="*/ 153 w 304"/>
                <a:gd name="T25" fmla="*/ 29 h 301"/>
                <a:gd name="T26" fmla="*/ 30 w 304"/>
                <a:gd name="T27" fmla="*/ 145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4" h="301">
                  <a:moveTo>
                    <a:pt x="251" y="276"/>
                  </a:moveTo>
                  <a:cubicBezTo>
                    <a:pt x="249" y="274"/>
                    <a:pt x="246" y="272"/>
                    <a:pt x="245" y="270"/>
                  </a:cubicBezTo>
                  <a:cubicBezTo>
                    <a:pt x="238" y="260"/>
                    <a:pt x="230" y="259"/>
                    <a:pt x="217" y="266"/>
                  </a:cubicBezTo>
                  <a:cubicBezTo>
                    <a:pt x="157" y="301"/>
                    <a:pt x="83" y="285"/>
                    <a:pt x="40" y="229"/>
                  </a:cubicBezTo>
                  <a:cubicBezTo>
                    <a:pt x="0" y="177"/>
                    <a:pt x="6" y="99"/>
                    <a:pt x="53" y="52"/>
                  </a:cubicBezTo>
                  <a:cubicBezTo>
                    <a:pt x="98" y="6"/>
                    <a:pt x="176" y="0"/>
                    <a:pt x="229" y="37"/>
                  </a:cubicBezTo>
                  <a:cubicBezTo>
                    <a:pt x="284" y="76"/>
                    <a:pt x="304" y="148"/>
                    <a:pt x="273" y="206"/>
                  </a:cubicBezTo>
                  <a:cubicBezTo>
                    <a:pt x="264" y="225"/>
                    <a:pt x="265" y="235"/>
                    <a:pt x="280" y="246"/>
                  </a:cubicBezTo>
                  <a:cubicBezTo>
                    <a:pt x="273" y="259"/>
                    <a:pt x="263" y="267"/>
                    <a:pt x="251" y="276"/>
                  </a:cubicBezTo>
                  <a:close/>
                  <a:moveTo>
                    <a:pt x="30" y="145"/>
                  </a:moveTo>
                  <a:cubicBezTo>
                    <a:pt x="28" y="210"/>
                    <a:pt x="80" y="266"/>
                    <a:pt x="147" y="267"/>
                  </a:cubicBezTo>
                  <a:cubicBezTo>
                    <a:pt x="214" y="270"/>
                    <a:pt x="269" y="218"/>
                    <a:pt x="272" y="150"/>
                  </a:cubicBezTo>
                  <a:cubicBezTo>
                    <a:pt x="274" y="86"/>
                    <a:pt x="221" y="31"/>
                    <a:pt x="153" y="29"/>
                  </a:cubicBezTo>
                  <a:cubicBezTo>
                    <a:pt x="88" y="27"/>
                    <a:pt x="31" y="78"/>
                    <a:pt x="30" y="145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7" name="Freeform 21"/>
            <p:cNvSpPr>
              <a:spLocks/>
            </p:cNvSpPr>
            <p:nvPr/>
          </p:nvSpPr>
          <p:spPr bwMode="auto">
            <a:xfrm>
              <a:off x="546" y="1037"/>
              <a:ext cx="89" cy="88"/>
            </a:xfrm>
            <a:custGeom>
              <a:avLst/>
              <a:gdLst>
                <a:gd name="T0" fmla="*/ 6 w 152"/>
                <a:gd name="T1" fmla="*/ 34 h 150"/>
                <a:gd name="T2" fmla="*/ 35 w 152"/>
                <a:gd name="T3" fmla="*/ 3 h 150"/>
                <a:gd name="T4" fmla="*/ 49 w 152"/>
                <a:gd name="T5" fmla="*/ 8 h 150"/>
                <a:gd name="T6" fmla="*/ 138 w 152"/>
                <a:gd name="T7" fmla="*/ 98 h 150"/>
                <a:gd name="T8" fmla="*/ 141 w 152"/>
                <a:gd name="T9" fmla="*/ 139 h 150"/>
                <a:gd name="T10" fmla="*/ 99 w 152"/>
                <a:gd name="T11" fmla="*/ 136 h 150"/>
                <a:gd name="T12" fmla="*/ 11 w 152"/>
                <a:gd name="T13" fmla="*/ 49 h 150"/>
                <a:gd name="T14" fmla="*/ 6 w 152"/>
                <a:gd name="T15" fmla="*/ 3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50">
                  <a:moveTo>
                    <a:pt x="6" y="34"/>
                  </a:moveTo>
                  <a:cubicBezTo>
                    <a:pt x="18" y="25"/>
                    <a:pt x="28" y="16"/>
                    <a:pt x="35" y="3"/>
                  </a:cubicBezTo>
                  <a:cubicBezTo>
                    <a:pt x="41" y="0"/>
                    <a:pt x="45" y="5"/>
                    <a:pt x="49" y="8"/>
                  </a:cubicBezTo>
                  <a:cubicBezTo>
                    <a:pt x="79" y="39"/>
                    <a:pt x="109" y="67"/>
                    <a:pt x="138" y="98"/>
                  </a:cubicBezTo>
                  <a:cubicBezTo>
                    <a:pt x="152" y="111"/>
                    <a:pt x="152" y="128"/>
                    <a:pt x="141" y="139"/>
                  </a:cubicBezTo>
                  <a:cubicBezTo>
                    <a:pt x="128" y="150"/>
                    <a:pt x="112" y="150"/>
                    <a:pt x="99" y="136"/>
                  </a:cubicBezTo>
                  <a:cubicBezTo>
                    <a:pt x="69" y="108"/>
                    <a:pt x="40" y="77"/>
                    <a:pt x="11" y="49"/>
                  </a:cubicBezTo>
                  <a:cubicBezTo>
                    <a:pt x="7" y="45"/>
                    <a:pt x="0" y="41"/>
                    <a:pt x="6" y="34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70605"/>
                </a:solidFill>
              </a:endParaRPr>
            </a:p>
          </p:txBody>
        </p:sp>
      </p:grpSp>
      <p:sp>
        <p:nvSpPr>
          <p:cNvPr id="11" name="Rectangle 8"/>
          <p:cNvSpPr txBox="1">
            <a:spLocks/>
          </p:cNvSpPr>
          <p:nvPr userDrawn="1"/>
        </p:nvSpPr>
        <p:spPr bwMode="auto">
          <a:xfrm>
            <a:off x="548219" y="2112475"/>
            <a:ext cx="6462181" cy="62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kern="1200" spc="300">
                <a:solidFill>
                  <a:srgbClr val="071D4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2pPr>
            <a:lvl3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3pPr>
            <a:lvl4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4pPr>
            <a:lvl5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5pPr>
            <a:lvl6pPr marL="4572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/>
              <a:t>PUBLICATION HIGHLIGHT:</a:t>
            </a:r>
            <a:endParaRPr lang="en-GB" sz="2000">
              <a:solidFill>
                <a:srgbClr val="002060"/>
              </a:solidFill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2735448"/>
            <a:ext cx="6462183" cy="612775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chemeClr val="accent1"/>
                </a:solidFill>
                <a:latin typeface="Calibri Light" panose="020F0302020204030204" pitchFamily="34" charset="0"/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Publication 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8218" y="4452217"/>
            <a:ext cx="4650316" cy="666631"/>
          </a:xfrm>
          <a:prstGeom prst="rect">
            <a:avLst/>
          </a:prstGeom>
        </p:spPr>
        <p:txBody>
          <a:bodyPr lIns="0" anchor="b"/>
          <a:lstStyle>
            <a:lvl1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1pPr>
            <a:lvl2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2pPr>
            <a:lvl3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3pPr>
            <a:lvl4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4pPr>
            <a:lvl5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Authors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48218" y="5118101"/>
            <a:ext cx="4650316" cy="314325"/>
          </a:xfrm>
          <a:prstGeom prst="rect">
            <a:avLst/>
          </a:prstGeom>
        </p:spPr>
        <p:txBody>
          <a:bodyPr lIns="0" anchor="b"/>
          <a:lstStyle>
            <a:lvl1pPr>
              <a:defRPr sz="1200" baseline="0">
                <a:solidFill>
                  <a:srgbClr val="071D49"/>
                </a:solidFill>
                <a:latin typeface="Calibri Light" panose="020F0302020204030204" pitchFamily="34" charset="0"/>
              </a:defRPr>
            </a:lvl1pPr>
            <a:lvl2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2pPr>
            <a:lvl3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3pPr>
            <a:lvl4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4pPr>
            <a:lvl5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Journal information</a:t>
            </a:r>
            <a:endParaRPr lang="en-GB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48218" y="5432426"/>
            <a:ext cx="4650316" cy="690563"/>
          </a:xfrm>
          <a:prstGeom prst="rect">
            <a:avLst/>
          </a:prstGeom>
        </p:spPr>
        <p:txBody>
          <a:bodyPr lIns="0" anchor="b"/>
          <a:lstStyle>
            <a:lvl1pPr>
              <a:defRPr sz="1000" baseline="0">
                <a:solidFill>
                  <a:srgbClr val="071D49"/>
                </a:solidFill>
                <a:latin typeface="Calibri Light" panose="020F0302020204030204" pitchFamily="34" charset="0"/>
              </a:defRPr>
            </a:lvl1pPr>
            <a:lvl2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2pPr>
            <a:lvl3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3pPr>
            <a:lvl4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4pPr>
            <a:lvl5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Date</a:t>
            </a:r>
            <a:br>
              <a:rPr lang="en-US"/>
            </a:br>
            <a:r>
              <a:rPr lang="en-US"/>
              <a:t>Prepared by:</a:t>
            </a:r>
            <a:r>
              <a:rPr lang="en-GB"/>
              <a:t/>
            </a:r>
            <a:br>
              <a:rPr lang="en-GB"/>
            </a:br>
            <a:r>
              <a:rPr lang="en-GB"/>
              <a:t>Reviewed and approved by: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16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6"/>
          <p:cNvSpPr>
            <a:spLocks/>
          </p:cNvSpPr>
          <p:nvPr userDrawn="1"/>
        </p:nvSpPr>
        <p:spPr bwMode="auto">
          <a:xfrm rot="10800000">
            <a:off x="6095995" y="-1"/>
            <a:ext cx="6095999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70605"/>
              </a:solidFill>
            </a:endParaRPr>
          </a:p>
        </p:txBody>
      </p:sp>
      <p:pic>
        <p:nvPicPr>
          <p:cNvPr id="19" name="Picture 12" descr="AbbVieLogo_Standard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7" y="493713"/>
            <a:ext cx="18288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 userDrawn="1"/>
        </p:nvGrpSpPr>
        <p:grpSpPr>
          <a:xfrm>
            <a:off x="6095995" y="1635908"/>
            <a:ext cx="5532991" cy="5450693"/>
            <a:chOff x="4898463" y="1705203"/>
            <a:chExt cx="3823276" cy="5021878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4898463" y="1705203"/>
              <a:ext cx="3823276" cy="3316969"/>
            </a:xfrm>
            <a:custGeom>
              <a:avLst/>
              <a:gdLst>
                <a:gd name="T0" fmla="*/ 1664 w 1792"/>
                <a:gd name="T1" fmla="*/ 1369 h 1553"/>
                <a:gd name="T2" fmla="*/ 1502 w 1792"/>
                <a:gd name="T3" fmla="*/ 1313 h 1553"/>
                <a:gd name="T4" fmla="*/ 1307 w 1792"/>
                <a:gd name="T5" fmla="*/ 1293 h 1553"/>
                <a:gd name="T6" fmla="*/ 1046 w 1792"/>
                <a:gd name="T7" fmla="*/ 1434 h 1553"/>
                <a:gd name="T8" fmla="*/ 1041 w 1792"/>
                <a:gd name="T9" fmla="*/ 1526 h 1553"/>
                <a:gd name="T10" fmla="*/ 1135 w 1792"/>
                <a:gd name="T11" fmla="*/ 1527 h 1553"/>
                <a:gd name="T12" fmla="*/ 1220 w 1792"/>
                <a:gd name="T13" fmla="*/ 1461 h 1553"/>
                <a:gd name="T14" fmla="*/ 1412 w 1792"/>
                <a:gd name="T15" fmla="*/ 1424 h 1553"/>
                <a:gd name="T16" fmla="*/ 1689 w 1792"/>
                <a:gd name="T17" fmla="*/ 1534 h 1553"/>
                <a:gd name="T18" fmla="*/ 1758 w 1792"/>
                <a:gd name="T19" fmla="*/ 1538 h 1553"/>
                <a:gd name="T20" fmla="*/ 1792 w 1792"/>
                <a:gd name="T21" fmla="*/ 1477 h 1553"/>
                <a:gd name="T22" fmla="*/ 1792 w 1792"/>
                <a:gd name="T23" fmla="*/ 208 h 1553"/>
                <a:gd name="T24" fmla="*/ 1756 w 1792"/>
                <a:gd name="T25" fmla="*/ 144 h 1553"/>
                <a:gd name="T26" fmla="*/ 1634 w 1792"/>
                <a:gd name="T27" fmla="*/ 80 h 1553"/>
                <a:gd name="T28" fmla="*/ 1358 w 1792"/>
                <a:gd name="T29" fmla="*/ 10 h 1553"/>
                <a:gd name="T30" fmla="*/ 914 w 1792"/>
                <a:gd name="T31" fmla="*/ 118 h 1553"/>
                <a:gd name="T32" fmla="*/ 878 w 1792"/>
                <a:gd name="T33" fmla="*/ 118 h 1553"/>
                <a:gd name="T34" fmla="*/ 499 w 1792"/>
                <a:gd name="T35" fmla="*/ 11 h 1553"/>
                <a:gd name="T36" fmla="*/ 30 w 1792"/>
                <a:gd name="T37" fmla="*/ 148 h 1553"/>
                <a:gd name="T38" fmla="*/ 0 w 1792"/>
                <a:gd name="T39" fmla="*/ 201 h 1553"/>
                <a:gd name="T40" fmla="*/ 0 w 1792"/>
                <a:gd name="T41" fmla="*/ 1479 h 1553"/>
                <a:gd name="T42" fmla="*/ 33 w 1792"/>
                <a:gd name="T43" fmla="*/ 1538 h 1553"/>
                <a:gd name="T44" fmla="*/ 101 w 1792"/>
                <a:gd name="T45" fmla="*/ 1535 h 1553"/>
                <a:gd name="T46" fmla="*/ 196 w 1792"/>
                <a:gd name="T47" fmla="*/ 1484 h 1553"/>
                <a:gd name="T48" fmla="*/ 471 w 1792"/>
                <a:gd name="T49" fmla="*/ 1419 h 1553"/>
                <a:gd name="T50" fmla="*/ 859 w 1792"/>
                <a:gd name="T51" fmla="*/ 1534 h 1553"/>
                <a:gd name="T52" fmla="*/ 888 w 1792"/>
                <a:gd name="T53" fmla="*/ 1545 h 1553"/>
                <a:gd name="T54" fmla="*/ 960 w 1792"/>
                <a:gd name="T55" fmla="*/ 1479 h 1553"/>
                <a:gd name="T56" fmla="*/ 960 w 1792"/>
                <a:gd name="T57" fmla="*/ 395 h 1553"/>
                <a:gd name="T58" fmla="*/ 957 w 1792"/>
                <a:gd name="T59" fmla="*/ 374 h 1553"/>
                <a:gd name="T60" fmla="*/ 885 w 1792"/>
                <a:gd name="T61" fmla="*/ 330 h 1553"/>
                <a:gd name="T62" fmla="*/ 832 w 1792"/>
                <a:gd name="T63" fmla="*/ 398 h 1553"/>
                <a:gd name="T64" fmla="*/ 832 w 1792"/>
                <a:gd name="T65" fmla="*/ 1330 h 1553"/>
                <a:gd name="T66" fmla="*/ 832 w 1792"/>
                <a:gd name="T67" fmla="*/ 1375 h 1553"/>
                <a:gd name="T68" fmla="*/ 128 w 1792"/>
                <a:gd name="T69" fmla="*/ 1374 h 1553"/>
                <a:gd name="T70" fmla="*/ 128 w 1792"/>
                <a:gd name="T71" fmla="*/ 1354 h 1553"/>
                <a:gd name="T72" fmla="*/ 127 w 1792"/>
                <a:gd name="T73" fmla="*/ 300 h 1553"/>
                <a:gd name="T74" fmla="*/ 187 w 1792"/>
                <a:gd name="T75" fmla="*/ 206 h 1553"/>
                <a:gd name="T76" fmla="*/ 473 w 1792"/>
                <a:gd name="T77" fmla="*/ 139 h 1553"/>
                <a:gd name="T78" fmla="*/ 859 w 1792"/>
                <a:gd name="T79" fmla="*/ 255 h 1553"/>
                <a:gd name="T80" fmla="*/ 932 w 1792"/>
                <a:gd name="T81" fmla="*/ 255 h 1553"/>
                <a:gd name="T82" fmla="*/ 1137 w 1792"/>
                <a:gd name="T83" fmla="*/ 168 h 1553"/>
                <a:gd name="T84" fmla="*/ 1378 w 1792"/>
                <a:gd name="T85" fmla="*/ 140 h 1553"/>
                <a:gd name="T86" fmla="*/ 1644 w 1792"/>
                <a:gd name="T87" fmla="*/ 227 h 1553"/>
                <a:gd name="T88" fmla="*/ 1664 w 1792"/>
                <a:gd name="T89" fmla="*/ 262 h 1553"/>
                <a:gd name="T90" fmla="*/ 1664 w 1792"/>
                <a:gd name="T91" fmla="*/ 1110 h 1553"/>
                <a:gd name="T92" fmla="*/ 1664 w 1792"/>
                <a:gd name="T93" fmla="*/ 1369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92" h="1553">
                  <a:moveTo>
                    <a:pt x="1664" y="1369"/>
                  </a:moveTo>
                  <a:cubicBezTo>
                    <a:pt x="1609" y="1349"/>
                    <a:pt x="1556" y="1329"/>
                    <a:pt x="1502" y="1313"/>
                  </a:cubicBezTo>
                  <a:cubicBezTo>
                    <a:pt x="1439" y="1294"/>
                    <a:pt x="1373" y="1283"/>
                    <a:pt x="1307" y="1293"/>
                  </a:cubicBezTo>
                  <a:cubicBezTo>
                    <a:pt x="1203" y="1308"/>
                    <a:pt x="1121" y="1365"/>
                    <a:pt x="1046" y="1434"/>
                  </a:cubicBezTo>
                  <a:cubicBezTo>
                    <a:pt x="1017" y="1460"/>
                    <a:pt x="1016" y="1500"/>
                    <a:pt x="1041" y="1526"/>
                  </a:cubicBezTo>
                  <a:cubicBezTo>
                    <a:pt x="1067" y="1553"/>
                    <a:pt x="1105" y="1552"/>
                    <a:pt x="1135" y="1527"/>
                  </a:cubicBezTo>
                  <a:cubicBezTo>
                    <a:pt x="1162" y="1504"/>
                    <a:pt x="1190" y="1481"/>
                    <a:pt x="1220" y="1461"/>
                  </a:cubicBezTo>
                  <a:cubicBezTo>
                    <a:pt x="1278" y="1421"/>
                    <a:pt x="1342" y="1411"/>
                    <a:pt x="1412" y="1424"/>
                  </a:cubicBezTo>
                  <a:cubicBezTo>
                    <a:pt x="1512" y="1442"/>
                    <a:pt x="1603" y="1481"/>
                    <a:pt x="1689" y="1534"/>
                  </a:cubicBezTo>
                  <a:cubicBezTo>
                    <a:pt x="1711" y="1548"/>
                    <a:pt x="1735" y="1551"/>
                    <a:pt x="1758" y="1538"/>
                  </a:cubicBezTo>
                  <a:cubicBezTo>
                    <a:pt x="1782" y="1526"/>
                    <a:pt x="1792" y="1505"/>
                    <a:pt x="1792" y="1477"/>
                  </a:cubicBezTo>
                  <a:cubicBezTo>
                    <a:pt x="1792" y="1054"/>
                    <a:pt x="1792" y="631"/>
                    <a:pt x="1792" y="208"/>
                  </a:cubicBezTo>
                  <a:cubicBezTo>
                    <a:pt x="1792" y="178"/>
                    <a:pt x="1781" y="157"/>
                    <a:pt x="1756" y="144"/>
                  </a:cubicBezTo>
                  <a:cubicBezTo>
                    <a:pt x="1716" y="122"/>
                    <a:pt x="1676" y="99"/>
                    <a:pt x="1634" y="80"/>
                  </a:cubicBezTo>
                  <a:cubicBezTo>
                    <a:pt x="1546" y="40"/>
                    <a:pt x="1455" y="12"/>
                    <a:pt x="1358" y="10"/>
                  </a:cubicBezTo>
                  <a:cubicBezTo>
                    <a:pt x="1201" y="7"/>
                    <a:pt x="1054" y="47"/>
                    <a:pt x="914" y="118"/>
                  </a:cubicBezTo>
                  <a:cubicBezTo>
                    <a:pt x="901" y="124"/>
                    <a:pt x="892" y="125"/>
                    <a:pt x="878" y="118"/>
                  </a:cubicBezTo>
                  <a:cubicBezTo>
                    <a:pt x="759" y="56"/>
                    <a:pt x="633" y="19"/>
                    <a:pt x="499" y="11"/>
                  </a:cubicBezTo>
                  <a:cubicBezTo>
                    <a:pt x="326" y="0"/>
                    <a:pt x="174" y="60"/>
                    <a:pt x="30" y="148"/>
                  </a:cubicBezTo>
                  <a:cubicBezTo>
                    <a:pt x="11" y="159"/>
                    <a:pt x="0" y="177"/>
                    <a:pt x="0" y="201"/>
                  </a:cubicBezTo>
                  <a:cubicBezTo>
                    <a:pt x="0" y="627"/>
                    <a:pt x="0" y="1053"/>
                    <a:pt x="0" y="1479"/>
                  </a:cubicBezTo>
                  <a:cubicBezTo>
                    <a:pt x="0" y="1505"/>
                    <a:pt x="10" y="1525"/>
                    <a:pt x="33" y="1538"/>
                  </a:cubicBezTo>
                  <a:cubicBezTo>
                    <a:pt x="56" y="1551"/>
                    <a:pt x="78" y="1548"/>
                    <a:pt x="101" y="1535"/>
                  </a:cubicBezTo>
                  <a:cubicBezTo>
                    <a:pt x="132" y="1517"/>
                    <a:pt x="163" y="1499"/>
                    <a:pt x="196" y="1484"/>
                  </a:cubicBezTo>
                  <a:cubicBezTo>
                    <a:pt x="283" y="1443"/>
                    <a:pt x="373" y="1414"/>
                    <a:pt x="471" y="1419"/>
                  </a:cubicBezTo>
                  <a:cubicBezTo>
                    <a:pt x="609" y="1425"/>
                    <a:pt x="739" y="1463"/>
                    <a:pt x="859" y="1534"/>
                  </a:cubicBezTo>
                  <a:cubicBezTo>
                    <a:pt x="868" y="1540"/>
                    <a:pt x="878" y="1544"/>
                    <a:pt x="888" y="1545"/>
                  </a:cubicBezTo>
                  <a:cubicBezTo>
                    <a:pt x="929" y="1550"/>
                    <a:pt x="960" y="1522"/>
                    <a:pt x="960" y="1479"/>
                  </a:cubicBezTo>
                  <a:cubicBezTo>
                    <a:pt x="960" y="1118"/>
                    <a:pt x="960" y="757"/>
                    <a:pt x="960" y="395"/>
                  </a:cubicBezTo>
                  <a:cubicBezTo>
                    <a:pt x="960" y="388"/>
                    <a:pt x="959" y="381"/>
                    <a:pt x="957" y="374"/>
                  </a:cubicBezTo>
                  <a:cubicBezTo>
                    <a:pt x="947" y="343"/>
                    <a:pt x="917" y="325"/>
                    <a:pt x="885" y="330"/>
                  </a:cubicBezTo>
                  <a:cubicBezTo>
                    <a:pt x="854" y="335"/>
                    <a:pt x="832" y="363"/>
                    <a:pt x="832" y="398"/>
                  </a:cubicBezTo>
                  <a:cubicBezTo>
                    <a:pt x="832" y="708"/>
                    <a:pt x="832" y="1019"/>
                    <a:pt x="832" y="1330"/>
                  </a:cubicBezTo>
                  <a:cubicBezTo>
                    <a:pt x="832" y="1344"/>
                    <a:pt x="832" y="1358"/>
                    <a:pt x="832" y="1375"/>
                  </a:cubicBezTo>
                  <a:cubicBezTo>
                    <a:pt x="597" y="1274"/>
                    <a:pt x="363" y="1251"/>
                    <a:pt x="128" y="1374"/>
                  </a:cubicBezTo>
                  <a:cubicBezTo>
                    <a:pt x="128" y="1364"/>
                    <a:pt x="128" y="1359"/>
                    <a:pt x="128" y="1354"/>
                  </a:cubicBezTo>
                  <a:cubicBezTo>
                    <a:pt x="128" y="1003"/>
                    <a:pt x="129" y="652"/>
                    <a:pt x="127" y="300"/>
                  </a:cubicBezTo>
                  <a:cubicBezTo>
                    <a:pt x="126" y="249"/>
                    <a:pt x="142" y="225"/>
                    <a:pt x="187" y="206"/>
                  </a:cubicBezTo>
                  <a:cubicBezTo>
                    <a:pt x="279" y="167"/>
                    <a:pt x="372" y="134"/>
                    <a:pt x="473" y="139"/>
                  </a:cubicBezTo>
                  <a:cubicBezTo>
                    <a:pt x="612" y="145"/>
                    <a:pt x="740" y="184"/>
                    <a:pt x="859" y="255"/>
                  </a:cubicBezTo>
                  <a:cubicBezTo>
                    <a:pt x="884" y="270"/>
                    <a:pt x="908" y="270"/>
                    <a:pt x="932" y="255"/>
                  </a:cubicBezTo>
                  <a:cubicBezTo>
                    <a:pt x="996" y="216"/>
                    <a:pt x="1065" y="187"/>
                    <a:pt x="1137" y="168"/>
                  </a:cubicBezTo>
                  <a:cubicBezTo>
                    <a:pt x="1216" y="146"/>
                    <a:pt x="1296" y="133"/>
                    <a:pt x="1378" y="140"/>
                  </a:cubicBezTo>
                  <a:cubicBezTo>
                    <a:pt x="1473" y="148"/>
                    <a:pt x="1560" y="183"/>
                    <a:pt x="1644" y="227"/>
                  </a:cubicBezTo>
                  <a:cubicBezTo>
                    <a:pt x="1659" y="235"/>
                    <a:pt x="1665" y="244"/>
                    <a:pt x="1664" y="262"/>
                  </a:cubicBezTo>
                  <a:cubicBezTo>
                    <a:pt x="1664" y="544"/>
                    <a:pt x="1664" y="827"/>
                    <a:pt x="1664" y="1110"/>
                  </a:cubicBezTo>
                  <a:cubicBezTo>
                    <a:pt x="1664" y="1196"/>
                    <a:pt x="1664" y="1283"/>
                    <a:pt x="1664" y="136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2" name="Rectangle: Rounded Corners 1"/>
            <p:cNvSpPr/>
            <p:nvPr userDrawn="1"/>
          </p:nvSpPr>
          <p:spPr>
            <a:xfrm>
              <a:off x="7081837" y="4757736"/>
              <a:ext cx="266700" cy="196934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3" name="Freeform 5"/>
          <p:cNvSpPr>
            <a:spLocks/>
          </p:cNvSpPr>
          <p:nvPr userDrawn="1"/>
        </p:nvSpPr>
        <p:spPr bwMode="auto">
          <a:xfrm>
            <a:off x="1" y="1082677"/>
            <a:ext cx="4745567" cy="1001713"/>
          </a:xfrm>
          <a:custGeom>
            <a:avLst/>
            <a:gdLst>
              <a:gd name="T0" fmla="*/ 4000 w 4653"/>
              <a:gd name="T1" fmla="*/ 0 h 1307"/>
              <a:gd name="T2" fmla="*/ 0 w 4653"/>
              <a:gd name="T3" fmla="*/ 0 h 1307"/>
              <a:gd name="T4" fmla="*/ 0 w 4653"/>
              <a:gd name="T5" fmla="*/ 1307 h 1307"/>
              <a:gd name="T6" fmla="*/ 4000 w 4653"/>
              <a:gd name="T7" fmla="*/ 1307 h 1307"/>
              <a:gd name="T8" fmla="*/ 4653 w 4653"/>
              <a:gd name="T9" fmla="*/ 654 h 1307"/>
              <a:gd name="T10" fmla="*/ 4000 w 4653"/>
              <a:gd name="T11" fmla="*/ 0 h 1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53" h="1307">
                <a:moveTo>
                  <a:pt x="400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307"/>
                  <a:pt x="0" y="1307"/>
                  <a:pt x="0" y="1307"/>
                </a:cubicBezTo>
                <a:cubicBezTo>
                  <a:pt x="4000" y="1307"/>
                  <a:pt x="4000" y="1307"/>
                  <a:pt x="4000" y="1307"/>
                </a:cubicBezTo>
                <a:cubicBezTo>
                  <a:pt x="4361" y="1307"/>
                  <a:pt x="4653" y="1015"/>
                  <a:pt x="4653" y="654"/>
                </a:cubicBezTo>
                <a:cubicBezTo>
                  <a:pt x="4653" y="293"/>
                  <a:pt x="4361" y="0"/>
                  <a:pt x="4000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70605"/>
              </a:solidFill>
            </a:endParaRPr>
          </a:p>
        </p:txBody>
      </p:sp>
      <p:sp>
        <p:nvSpPr>
          <p:cNvPr id="8" name="Rectangle 8"/>
          <p:cNvSpPr txBox="1">
            <a:spLocks/>
          </p:cNvSpPr>
          <p:nvPr userDrawn="1"/>
        </p:nvSpPr>
        <p:spPr bwMode="auto">
          <a:xfrm>
            <a:off x="548219" y="2209189"/>
            <a:ext cx="6462181" cy="62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kern="1200" spc="300">
                <a:solidFill>
                  <a:srgbClr val="071D4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2pPr>
            <a:lvl3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3pPr>
            <a:lvl4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4pPr>
            <a:lvl5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5pPr>
            <a:lvl6pPr marL="4572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/>
              <a:t>PUBLICATION HIGHLIGHT:</a:t>
            </a:r>
            <a:endParaRPr lang="en-GB" sz="2000">
              <a:solidFill>
                <a:srgbClr val="002060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2832162"/>
            <a:ext cx="6462183" cy="612775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chemeClr val="accent1"/>
                </a:solidFill>
                <a:latin typeface="Calibri Light" panose="020F0302020204030204" pitchFamily="34" charset="0"/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Publication title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8218" y="4452217"/>
            <a:ext cx="4650316" cy="666631"/>
          </a:xfrm>
          <a:prstGeom prst="rect">
            <a:avLst/>
          </a:prstGeom>
        </p:spPr>
        <p:txBody>
          <a:bodyPr lIns="0" anchor="b"/>
          <a:lstStyle>
            <a:lvl1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1pPr>
            <a:lvl2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2pPr>
            <a:lvl3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3pPr>
            <a:lvl4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4pPr>
            <a:lvl5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Authors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48218" y="5118101"/>
            <a:ext cx="4650316" cy="314325"/>
          </a:xfrm>
          <a:prstGeom prst="rect">
            <a:avLst/>
          </a:prstGeom>
        </p:spPr>
        <p:txBody>
          <a:bodyPr lIns="0" anchor="b"/>
          <a:lstStyle>
            <a:lvl1pPr>
              <a:defRPr sz="1200" baseline="0">
                <a:solidFill>
                  <a:srgbClr val="071D49"/>
                </a:solidFill>
                <a:latin typeface="Calibri Light" panose="020F0302020204030204" pitchFamily="34" charset="0"/>
              </a:defRPr>
            </a:lvl1pPr>
            <a:lvl2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2pPr>
            <a:lvl3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3pPr>
            <a:lvl4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4pPr>
            <a:lvl5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Journal information</a:t>
            </a:r>
            <a:endParaRPr lang="en-GB"/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48218" y="5432426"/>
            <a:ext cx="4650316" cy="690563"/>
          </a:xfrm>
          <a:prstGeom prst="rect">
            <a:avLst/>
          </a:prstGeom>
        </p:spPr>
        <p:txBody>
          <a:bodyPr lIns="0" anchor="b"/>
          <a:lstStyle>
            <a:lvl1pPr>
              <a:defRPr sz="1000" baseline="0">
                <a:solidFill>
                  <a:srgbClr val="071D49"/>
                </a:solidFill>
                <a:latin typeface="Calibri Light" panose="020F0302020204030204" pitchFamily="34" charset="0"/>
              </a:defRPr>
            </a:lvl1pPr>
            <a:lvl2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2pPr>
            <a:lvl3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3pPr>
            <a:lvl4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4pPr>
            <a:lvl5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Date</a:t>
            </a:r>
            <a:br>
              <a:rPr lang="en-US"/>
            </a:br>
            <a:r>
              <a:rPr lang="en-US"/>
              <a:t>Prepared by:</a:t>
            </a:r>
            <a:r>
              <a:rPr lang="en-GB"/>
              <a:t/>
            </a:r>
            <a:br>
              <a:rPr lang="en-GB"/>
            </a:br>
            <a:r>
              <a:rPr lang="en-GB"/>
              <a:t>Reviewed and approved by: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4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AbbVieLogo_Standard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7" y="493713"/>
            <a:ext cx="18288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5122207" y="3982045"/>
            <a:ext cx="6532541" cy="4138864"/>
            <a:chOff x="853" y="2160"/>
            <a:chExt cx="4052" cy="3423"/>
          </a:xfr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  <a:tileRect/>
          </a:gradFill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3100" y="2729"/>
              <a:ext cx="1805" cy="2710"/>
            </a:xfrm>
            <a:custGeom>
              <a:avLst/>
              <a:gdLst>
                <a:gd name="T0" fmla="*/ 1023 w 1023"/>
                <a:gd name="T1" fmla="*/ 1 h 1534"/>
                <a:gd name="T2" fmla="*/ 1009 w 1023"/>
                <a:gd name="T3" fmla="*/ 109 h 1534"/>
                <a:gd name="T4" fmla="*/ 984 w 1023"/>
                <a:gd name="T5" fmla="*/ 315 h 1534"/>
                <a:gd name="T6" fmla="*/ 951 w 1023"/>
                <a:gd name="T7" fmla="*/ 579 h 1534"/>
                <a:gd name="T8" fmla="*/ 924 w 1023"/>
                <a:gd name="T9" fmla="*/ 799 h 1534"/>
                <a:gd name="T10" fmla="*/ 882 w 1023"/>
                <a:gd name="T11" fmla="*/ 1137 h 1534"/>
                <a:gd name="T12" fmla="*/ 853 w 1023"/>
                <a:gd name="T13" fmla="*/ 1368 h 1534"/>
                <a:gd name="T14" fmla="*/ 843 w 1023"/>
                <a:gd name="T15" fmla="*/ 1379 h 1534"/>
                <a:gd name="T16" fmla="*/ 526 w 1023"/>
                <a:gd name="T17" fmla="*/ 1437 h 1534"/>
                <a:gd name="T18" fmla="*/ 190 w 1023"/>
                <a:gd name="T19" fmla="*/ 1498 h 1534"/>
                <a:gd name="T20" fmla="*/ 63 w 1023"/>
                <a:gd name="T21" fmla="*/ 1521 h 1534"/>
                <a:gd name="T22" fmla="*/ 1 w 1023"/>
                <a:gd name="T23" fmla="*/ 1534 h 1534"/>
                <a:gd name="T24" fmla="*/ 0 w 1023"/>
                <a:gd name="T25" fmla="*/ 1524 h 1534"/>
                <a:gd name="T26" fmla="*/ 14 w 1023"/>
                <a:gd name="T27" fmla="*/ 1093 h 1534"/>
                <a:gd name="T28" fmla="*/ 26 w 1023"/>
                <a:gd name="T29" fmla="*/ 694 h 1534"/>
                <a:gd name="T30" fmla="*/ 36 w 1023"/>
                <a:gd name="T31" fmla="*/ 395 h 1534"/>
                <a:gd name="T32" fmla="*/ 42 w 1023"/>
                <a:gd name="T33" fmla="*/ 171 h 1534"/>
                <a:gd name="T34" fmla="*/ 55 w 1023"/>
                <a:gd name="T35" fmla="*/ 154 h 1534"/>
                <a:gd name="T36" fmla="*/ 493 w 1023"/>
                <a:gd name="T37" fmla="*/ 49 h 1534"/>
                <a:gd name="T38" fmla="*/ 870 w 1023"/>
                <a:gd name="T39" fmla="*/ 4 h 1534"/>
                <a:gd name="T40" fmla="*/ 1011 w 1023"/>
                <a:gd name="T41" fmla="*/ 0 h 1534"/>
                <a:gd name="T42" fmla="*/ 1023 w 1023"/>
                <a:gd name="T43" fmla="*/ 1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23" h="1534">
                  <a:moveTo>
                    <a:pt x="1023" y="1"/>
                  </a:moveTo>
                  <a:cubicBezTo>
                    <a:pt x="1018" y="38"/>
                    <a:pt x="1014" y="74"/>
                    <a:pt x="1009" y="109"/>
                  </a:cubicBezTo>
                  <a:cubicBezTo>
                    <a:pt x="1001" y="178"/>
                    <a:pt x="992" y="246"/>
                    <a:pt x="984" y="315"/>
                  </a:cubicBezTo>
                  <a:cubicBezTo>
                    <a:pt x="973" y="403"/>
                    <a:pt x="962" y="491"/>
                    <a:pt x="951" y="579"/>
                  </a:cubicBezTo>
                  <a:cubicBezTo>
                    <a:pt x="942" y="652"/>
                    <a:pt x="933" y="725"/>
                    <a:pt x="924" y="799"/>
                  </a:cubicBezTo>
                  <a:cubicBezTo>
                    <a:pt x="910" y="912"/>
                    <a:pt x="896" y="1024"/>
                    <a:pt x="882" y="1137"/>
                  </a:cubicBezTo>
                  <a:cubicBezTo>
                    <a:pt x="872" y="1214"/>
                    <a:pt x="863" y="1291"/>
                    <a:pt x="853" y="1368"/>
                  </a:cubicBezTo>
                  <a:cubicBezTo>
                    <a:pt x="852" y="1375"/>
                    <a:pt x="849" y="1377"/>
                    <a:pt x="843" y="1379"/>
                  </a:cubicBezTo>
                  <a:cubicBezTo>
                    <a:pt x="737" y="1398"/>
                    <a:pt x="632" y="1417"/>
                    <a:pt x="526" y="1437"/>
                  </a:cubicBezTo>
                  <a:cubicBezTo>
                    <a:pt x="414" y="1457"/>
                    <a:pt x="302" y="1478"/>
                    <a:pt x="190" y="1498"/>
                  </a:cubicBezTo>
                  <a:cubicBezTo>
                    <a:pt x="147" y="1506"/>
                    <a:pt x="105" y="1513"/>
                    <a:pt x="63" y="1521"/>
                  </a:cubicBezTo>
                  <a:cubicBezTo>
                    <a:pt x="43" y="1525"/>
                    <a:pt x="22" y="1529"/>
                    <a:pt x="1" y="1534"/>
                  </a:cubicBezTo>
                  <a:cubicBezTo>
                    <a:pt x="1" y="1530"/>
                    <a:pt x="0" y="1527"/>
                    <a:pt x="0" y="1524"/>
                  </a:cubicBezTo>
                  <a:cubicBezTo>
                    <a:pt x="5" y="1380"/>
                    <a:pt x="9" y="1237"/>
                    <a:pt x="14" y="1093"/>
                  </a:cubicBezTo>
                  <a:cubicBezTo>
                    <a:pt x="18" y="960"/>
                    <a:pt x="22" y="827"/>
                    <a:pt x="26" y="694"/>
                  </a:cubicBezTo>
                  <a:cubicBezTo>
                    <a:pt x="29" y="594"/>
                    <a:pt x="33" y="495"/>
                    <a:pt x="36" y="395"/>
                  </a:cubicBezTo>
                  <a:cubicBezTo>
                    <a:pt x="38" y="320"/>
                    <a:pt x="41" y="246"/>
                    <a:pt x="42" y="171"/>
                  </a:cubicBezTo>
                  <a:cubicBezTo>
                    <a:pt x="43" y="161"/>
                    <a:pt x="46" y="157"/>
                    <a:pt x="55" y="154"/>
                  </a:cubicBezTo>
                  <a:cubicBezTo>
                    <a:pt x="199" y="110"/>
                    <a:pt x="345" y="75"/>
                    <a:pt x="493" y="49"/>
                  </a:cubicBezTo>
                  <a:cubicBezTo>
                    <a:pt x="618" y="27"/>
                    <a:pt x="743" y="11"/>
                    <a:pt x="870" y="4"/>
                  </a:cubicBezTo>
                  <a:cubicBezTo>
                    <a:pt x="917" y="2"/>
                    <a:pt x="964" y="2"/>
                    <a:pt x="1011" y="0"/>
                  </a:cubicBezTo>
                  <a:cubicBezTo>
                    <a:pt x="1014" y="0"/>
                    <a:pt x="1018" y="1"/>
                    <a:pt x="102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853" y="2727"/>
              <a:ext cx="1804" cy="2710"/>
            </a:xfrm>
            <a:custGeom>
              <a:avLst/>
              <a:gdLst>
                <a:gd name="T0" fmla="*/ 0 w 1022"/>
                <a:gd name="T1" fmla="*/ 0 h 1534"/>
                <a:gd name="T2" fmla="*/ 138 w 1022"/>
                <a:gd name="T3" fmla="*/ 4 h 1534"/>
                <a:gd name="T4" fmla="*/ 513 w 1022"/>
                <a:gd name="T5" fmla="*/ 47 h 1534"/>
                <a:gd name="T6" fmla="*/ 965 w 1022"/>
                <a:gd name="T7" fmla="*/ 154 h 1534"/>
                <a:gd name="T8" fmla="*/ 979 w 1022"/>
                <a:gd name="T9" fmla="*/ 173 h 1534"/>
                <a:gd name="T10" fmla="*/ 989 w 1022"/>
                <a:gd name="T11" fmla="*/ 491 h 1534"/>
                <a:gd name="T12" fmla="*/ 995 w 1022"/>
                <a:gd name="T13" fmla="*/ 667 h 1534"/>
                <a:gd name="T14" fmla="*/ 1006 w 1022"/>
                <a:gd name="T15" fmla="*/ 1009 h 1534"/>
                <a:gd name="T16" fmla="*/ 1012 w 1022"/>
                <a:gd name="T17" fmla="*/ 1226 h 1534"/>
                <a:gd name="T18" fmla="*/ 1021 w 1022"/>
                <a:gd name="T19" fmla="*/ 1520 h 1534"/>
                <a:gd name="T20" fmla="*/ 1021 w 1022"/>
                <a:gd name="T21" fmla="*/ 1534 h 1534"/>
                <a:gd name="T22" fmla="*/ 889 w 1022"/>
                <a:gd name="T23" fmla="*/ 1510 h 1534"/>
                <a:gd name="T24" fmla="*/ 765 w 1022"/>
                <a:gd name="T25" fmla="*/ 1487 h 1534"/>
                <a:gd name="T26" fmla="*/ 402 w 1022"/>
                <a:gd name="T27" fmla="*/ 1421 h 1534"/>
                <a:gd name="T28" fmla="*/ 179 w 1022"/>
                <a:gd name="T29" fmla="*/ 1380 h 1534"/>
                <a:gd name="T30" fmla="*/ 169 w 1022"/>
                <a:gd name="T31" fmla="*/ 1368 h 1534"/>
                <a:gd name="T32" fmla="*/ 136 w 1022"/>
                <a:gd name="T33" fmla="*/ 1106 h 1534"/>
                <a:gd name="T34" fmla="*/ 106 w 1022"/>
                <a:gd name="T35" fmla="*/ 863 h 1534"/>
                <a:gd name="T36" fmla="*/ 91 w 1022"/>
                <a:gd name="T37" fmla="*/ 742 h 1534"/>
                <a:gd name="T38" fmla="*/ 65 w 1022"/>
                <a:gd name="T39" fmla="*/ 533 h 1534"/>
                <a:gd name="T40" fmla="*/ 40 w 1022"/>
                <a:gd name="T41" fmla="*/ 328 h 1534"/>
                <a:gd name="T42" fmla="*/ 20 w 1022"/>
                <a:gd name="T43" fmla="*/ 164 h 1534"/>
                <a:gd name="T44" fmla="*/ 1 w 1022"/>
                <a:gd name="T45" fmla="*/ 18 h 1534"/>
                <a:gd name="T46" fmla="*/ 0 w 1022"/>
                <a:gd name="T47" fmla="*/ 0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2" h="1534">
                  <a:moveTo>
                    <a:pt x="0" y="0"/>
                  </a:moveTo>
                  <a:cubicBezTo>
                    <a:pt x="47" y="2"/>
                    <a:pt x="92" y="2"/>
                    <a:pt x="138" y="4"/>
                  </a:cubicBezTo>
                  <a:cubicBezTo>
                    <a:pt x="264" y="10"/>
                    <a:pt x="389" y="25"/>
                    <a:pt x="513" y="47"/>
                  </a:cubicBezTo>
                  <a:cubicBezTo>
                    <a:pt x="666" y="73"/>
                    <a:pt x="817" y="109"/>
                    <a:pt x="965" y="154"/>
                  </a:cubicBezTo>
                  <a:cubicBezTo>
                    <a:pt x="976" y="157"/>
                    <a:pt x="979" y="161"/>
                    <a:pt x="979" y="173"/>
                  </a:cubicBezTo>
                  <a:cubicBezTo>
                    <a:pt x="982" y="279"/>
                    <a:pt x="986" y="385"/>
                    <a:pt x="989" y="491"/>
                  </a:cubicBezTo>
                  <a:cubicBezTo>
                    <a:pt x="991" y="549"/>
                    <a:pt x="993" y="608"/>
                    <a:pt x="995" y="667"/>
                  </a:cubicBezTo>
                  <a:cubicBezTo>
                    <a:pt x="998" y="781"/>
                    <a:pt x="1002" y="895"/>
                    <a:pt x="1006" y="1009"/>
                  </a:cubicBezTo>
                  <a:cubicBezTo>
                    <a:pt x="1008" y="1082"/>
                    <a:pt x="1010" y="1154"/>
                    <a:pt x="1012" y="1226"/>
                  </a:cubicBezTo>
                  <a:cubicBezTo>
                    <a:pt x="1015" y="1324"/>
                    <a:pt x="1018" y="1422"/>
                    <a:pt x="1021" y="1520"/>
                  </a:cubicBezTo>
                  <a:cubicBezTo>
                    <a:pt x="1022" y="1525"/>
                    <a:pt x="1021" y="1529"/>
                    <a:pt x="1021" y="1534"/>
                  </a:cubicBezTo>
                  <a:cubicBezTo>
                    <a:pt x="977" y="1526"/>
                    <a:pt x="933" y="1518"/>
                    <a:pt x="889" y="1510"/>
                  </a:cubicBezTo>
                  <a:cubicBezTo>
                    <a:pt x="848" y="1502"/>
                    <a:pt x="806" y="1494"/>
                    <a:pt x="765" y="1487"/>
                  </a:cubicBezTo>
                  <a:cubicBezTo>
                    <a:pt x="644" y="1465"/>
                    <a:pt x="523" y="1443"/>
                    <a:pt x="402" y="1421"/>
                  </a:cubicBezTo>
                  <a:cubicBezTo>
                    <a:pt x="327" y="1407"/>
                    <a:pt x="253" y="1393"/>
                    <a:pt x="179" y="1380"/>
                  </a:cubicBezTo>
                  <a:cubicBezTo>
                    <a:pt x="172" y="1378"/>
                    <a:pt x="170" y="1376"/>
                    <a:pt x="169" y="1368"/>
                  </a:cubicBezTo>
                  <a:cubicBezTo>
                    <a:pt x="158" y="1281"/>
                    <a:pt x="147" y="1193"/>
                    <a:pt x="136" y="1106"/>
                  </a:cubicBezTo>
                  <a:cubicBezTo>
                    <a:pt x="126" y="1025"/>
                    <a:pt x="116" y="944"/>
                    <a:pt x="106" y="863"/>
                  </a:cubicBezTo>
                  <a:cubicBezTo>
                    <a:pt x="101" y="823"/>
                    <a:pt x="96" y="782"/>
                    <a:pt x="91" y="742"/>
                  </a:cubicBezTo>
                  <a:cubicBezTo>
                    <a:pt x="82" y="672"/>
                    <a:pt x="74" y="602"/>
                    <a:pt x="65" y="533"/>
                  </a:cubicBezTo>
                  <a:cubicBezTo>
                    <a:pt x="57" y="464"/>
                    <a:pt x="48" y="396"/>
                    <a:pt x="40" y="328"/>
                  </a:cubicBezTo>
                  <a:cubicBezTo>
                    <a:pt x="33" y="274"/>
                    <a:pt x="27" y="219"/>
                    <a:pt x="20" y="164"/>
                  </a:cubicBezTo>
                  <a:cubicBezTo>
                    <a:pt x="14" y="115"/>
                    <a:pt x="7" y="66"/>
                    <a:pt x="1" y="18"/>
                  </a:cubicBezTo>
                  <a:cubicBezTo>
                    <a:pt x="0" y="13"/>
                    <a:pt x="0" y="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2683" y="3029"/>
              <a:ext cx="394" cy="2554"/>
            </a:xfrm>
            <a:custGeom>
              <a:avLst/>
              <a:gdLst>
                <a:gd name="T0" fmla="*/ 0 w 223"/>
                <a:gd name="T1" fmla="*/ 0 h 1446"/>
                <a:gd name="T2" fmla="*/ 223 w 223"/>
                <a:gd name="T3" fmla="*/ 0 h 1446"/>
                <a:gd name="T4" fmla="*/ 223 w 223"/>
                <a:gd name="T5" fmla="*/ 61 h 1446"/>
                <a:gd name="T6" fmla="*/ 217 w 223"/>
                <a:gd name="T7" fmla="*/ 389 h 1446"/>
                <a:gd name="T8" fmla="*/ 211 w 223"/>
                <a:gd name="T9" fmla="*/ 795 h 1446"/>
                <a:gd name="T10" fmla="*/ 201 w 223"/>
                <a:gd name="T11" fmla="*/ 1366 h 1446"/>
                <a:gd name="T12" fmla="*/ 194 w 223"/>
                <a:gd name="T13" fmla="*/ 1386 h 1446"/>
                <a:gd name="T14" fmla="*/ 49 w 223"/>
                <a:gd name="T15" fmla="*/ 1414 h 1446"/>
                <a:gd name="T16" fmla="*/ 21 w 223"/>
                <a:gd name="T17" fmla="*/ 1360 h 1446"/>
                <a:gd name="T18" fmla="*/ 15 w 223"/>
                <a:gd name="T19" fmla="*/ 979 h 1446"/>
                <a:gd name="T20" fmla="*/ 3 w 223"/>
                <a:gd name="T21" fmla="*/ 248 h 1446"/>
                <a:gd name="T22" fmla="*/ 0 w 223"/>
                <a:gd name="T23" fmla="*/ 14 h 1446"/>
                <a:gd name="T24" fmla="*/ 0 w 223"/>
                <a:gd name="T25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1446">
                  <a:moveTo>
                    <a:pt x="0" y="0"/>
                  </a:moveTo>
                  <a:cubicBezTo>
                    <a:pt x="50" y="58"/>
                    <a:pt x="157" y="58"/>
                    <a:pt x="223" y="0"/>
                  </a:cubicBezTo>
                  <a:cubicBezTo>
                    <a:pt x="223" y="21"/>
                    <a:pt x="223" y="41"/>
                    <a:pt x="223" y="61"/>
                  </a:cubicBezTo>
                  <a:cubicBezTo>
                    <a:pt x="221" y="170"/>
                    <a:pt x="219" y="280"/>
                    <a:pt x="217" y="389"/>
                  </a:cubicBezTo>
                  <a:cubicBezTo>
                    <a:pt x="215" y="524"/>
                    <a:pt x="213" y="660"/>
                    <a:pt x="211" y="795"/>
                  </a:cubicBezTo>
                  <a:cubicBezTo>
                    <a:pt x="208" y="986"/>
                    <a:pt x="205" y="1176"/>
                    <a:pt x="201" y="1366"/>
                  </a:cubicBezTo>
                  <a:cubicBezTo>
                    <a:pt x="201" y="1373"/>
                    <a:pt x="198" y="1380"/>
                    <a:pt x="194" y="1386"/>
                  </a:cubicBezTo>
                  <a:cubicBezTo>
                    <a:pt x="164" y="1432"/>
                    <a:pt x="95" y="1446"/>
                    <a:pt x="49" y="1414"/>
                  </a:cubicBezTo>
                  <a:cubicBezTo>
                    <a:pt x="30" y="1401"/>
                    <a:pt x="21" y="1383"/>
                    <a:pt x="21" y="1360"/>
                  </a:cubicBezTo>
                  <a:cubicBezTo>
                    <a:pt x="19" y="1233"/>
                    <a:pt x="17" y="1106"/>
                    <a:pt x="15" y="979"/>
                  </a:cubicBezTo>
                  <a:cubicBezTo>
                    <a:pt x="11" y="735"/>
                    <a:pt x="7" y="492"/>
                    <a:pt x="3" y="248"/>
                  </a:cubicBezTo>
                  <a:cubicBezTo>
                    <a:pt x="2" y="170"/>
                    <a:pt x="1" y="92"/>
                    <a:pt x="0" y="14"/>
                  </a:cubicBezTo>
                  <a:cubicBezTo>
                    <a:pt x="0" y="10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134" y="2462"/>
              <a:ext cx="1565" cy="489"/>
            </a:xfrm>
            <a:custGeom>
              <a:avLst/>
              <a:gdLst>
                <a:gd name="T0" fmla="*/ 887 w 887"/>
                <a:gd name="T1" fmla="*/ 277 h 277"/>
                <a:gd name="T2" fmla="*/ 812 w 887"/>
                <a:gd name="T3" fmla="*/ 258 h 277"/>
                <a:gd name="T4" fmla="*/ 589 w 887"/>
                <a:gd name="T5" fmla="*/ 201 h 277"/>
                <a:gd name="T6" fmla="*/ 298 w 887"/>
                <a:gd name="T7" fmla="*/ 138 h 277"/>
                <a:gd name="T8" fmla="*/ 12 w 887"/>
                <a:gd name="T9" fmla="*/ 106 h 277"/>
                <a:gd name="T10" fmla="*/ 6 w 887"/>
                <a:gd name="T11" fmla="*/ 105 h 277"/>
                <a:gd name="T12" fmla="*/ 0 w 887"/>
                <a:gd name="T13" fmla="*/ 0 h 277"/>
                <a:gd name="T14" fmla="*/ 887 w 887"/>
                <a:gd name="T15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7" h="277">
                  <a:moveTo>
                    <a:pt x="887" y="277"/>
                  </a:moveTo>
                  <a:cubicBezTo>
                    <a:pt x="862" y="271"/>
                    <a:pt x="837" y="265"/>
                    <a:pt x="812" y="258"/>
                  </a:cubicBezTo>
                  <a:cubicBezTo>
                    <a:pt x="738" y="239"/>
                    <a:pt x="664" y="218"/>
                    <a:pt x="589" y="201"/>
                  </a:cubicBezTo>
                  <a:cubicBezTo>
                    <a:pt x="492" y="178"/>
                    <a:pt x="395" y="157"/>
                    <a:pt x="298" y="138"/>
                  </a:cubicBezTo>
                  <a:cubicBezTo>
                    <a:pt x="203" y="119"/>
                    <a:pt x="108" y="109"/>
                    <a:pt x="12" y="106"/>
                  </a:cubicBezTo>
                  <a:cubicBezTo>
                    <a:pt x="10" y="106"/>
                    <a:pt x="9" y="105"/>
                    <a:pt x="6" y="105"/>
                  </a:cubicBezTo>
                  <a:cubicBezTo>
                    <a:pt x="4" y="71"/>
                    <a:pt x="2" y="36"/>
                    <a:pt x="0" y="0"/>
                  </a:cubicBezTo>
                  <a:cubicBezTo>
                    <a:pt x="314" y="37"/>
                    <a:pt x="607" y="136"/>
                    <a:pt x="887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3056" y="2462"/>
              <a:ext cx="1567" cy="489"/>
            </a:xfrm>
            <a:custGeom>
              <a:avLst/>
              <a:gdLst>
                <a:gd name="T0" fmla="*/ 888 w 888"/>
                <a:gd name="T1" fmla="*/ 0 h 277"/>
                <a:gd name="T2" fmla="*/ 882 w 888"/>
                <a:gd name="T3" fmla="*/ 105 h 277"/>
                <a:gd name="T4" fmla="*/ 834 w 888"/>
                <a:gd name="T5" fmla="*/ 108 h 277"/>
                <a:gd name="T6" fmla="*/ 568 w 888"/>
                <a:gd name="T7" fmla="*/ 142 h 277"/>
                <a:gd name="T8" fmla="*/ 229 w 888"/>
                <a:gd name="T9" fmla="*/ 218 h 277"/>
                <a:gd name="T10" fmla="*/ 5 w 888"/>
                <a:gd name="T11" fmla="*/ 277 h 277"/>
                <a:gd name="T12" fmla="*/ 0 w 888"/>
                <a:gd name="T13" fmla="*/ 276 h 277"/>
                <a:gd name="T14" fmla="*/ 430 w 888"/>
                <a:gd name="T15" fmla="*/ 99 h 277"/>
                <a:gd name="T16" fmla="*/ 888 w 888"/>
                <a:gd name="T1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8" h="277">
                  <a:moveTo>
                    <a:pt x="888" y="0"/>
                  </a:moveTo>
                  <a:cubicBezTo>
                    <a:pt x="886" y="36"/>
                    <a:pt x="884" y="70"/>
                    <a:pt x="882" y="105"/>
                  </a:cubicBezTo>
                  <a:cubicBezTo>
                    <a:pt x="865" y="106"/>
                    <a:pt x="850" y="107"/>
                    <a:pt x="834" y="108"/>
                  </a:cubicBezTo>
                  <a:cubicBezTo>
                    <a:pt x="745" y="113"/>
                    <a:pt x="656" y="123"/>
                    <a:pt x="568" y="142"/>
                  </a:cubicBezTo>
                  <a:cubicBezTo>
                    <a:pt x="455" y="166"/>
                    <a:pt x="342" y="191"/>
                    <a:pt x="229" y="218"/>
                  </a:cubicBezTo>
                  <a:cubicBezTo>
                    <a:pt x="154" y="236"/>
                    <a:pt x="80" y="257"/>
                    <a:pt x="5" y="277"/>
                  </a:cubicBezTo>
                  <a:cubicBezTo>
                    <a:pt x="3" y="277"/>
                    <a:pt x="2" y="277"/>
                    <a:pt x="0" y="276"/>
                  </a:cubicBezTo>
                  <a:cubicBezTo>
                    <a:pt x="139" y="207"/>
                    <a:pt x="282" y="146"/>
                    <a:pt x="430" y="99"/>
                  </a:cubicBezTo>
                  <a:cubicBezTo>
                    <a:pt x="579" y="53"/>
                    <a:pt x="731" y="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3006" y="2245"/>
              <a:ext cx="1324" cy="629"/>
            </a:xfrm>
            <a:custGeom>
              <a:avLst/>
              <a:gdLst>
                <a:gd name="T0" fmla="*/ 750 w 750"/>
                <a:gd name="T1" fmla="*/ 0 h 356"/>
                <a:gd name="T2" fmla="*/ 750 w 750"/>
                <a:gd name="T3" fmla="*/ 56 h 356"/>
                <a:gd name="T4" fmla="*/ 750 w 750"/>
                <a:gd name="T5" fmla="*/ 103 h 356"/>
                <a:gd name="T6" fmla="*/ 741 w 750"/>
                <a:gd name="T7" fmla="*/ 113 h 356"/>
                <a:gd name="T8" fmla="*/ 356 w 750"/>
                <a:gd name="T9" fmla="*/ 218 h 356"/>
                <a:gd name="T10" fmla="*/ 4 w 750"/>
                <a:gd name="T11" fmla="*/ 355 h 356"/>
                <a:gd name="T12" fmla="*/ 0 w 750"/>
                <a:gd name="T13" fmla="*/ 355 h 356"/>
                <a:gd name="T14" fmla="*/ 19 w 750"/>
                <a:gd name="T15" fmla="*/ 339 h 356"/>
                <a:gd name="T16" fmla="*/ 40 w 750"/>
                <a:gd name="T17" fmla="*/ 323 h 356"/>
                <a:gd name="T18" fmla="*/ 218 w 750"/>
                <a:gd name="T19" fmla="*/ 216 h 356"/>
                <a:gd name="T20" fmla="*/ 664 w 750"/>
                <a:gd name="T21" fmla="*/ 25 h 356"/>
                <a:gd name="T22" fmla="*/ 747 w 750"/>
                <a:gd name="T23" fmla="*/ 0 h 356"/>
                <a:gd name="T24" fmla="*/ 750 w 750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0" h="356">
                  <a:moveTo>
                    <a:pt x="750" y="0"/>
                  </a:moveTo>
                  <a:cubicBezTo>
                    <a:pt x="750" y="19"/>
                    <a:pt x="750" y="37"/>
                    <a:pt x="750" y="56"/>
                  </a:cubicBezTo>
                  <a:cubicBezTo>
                    <a:pt x="750" y="71"/>
                    <a:pt x="750" y="87"/>
                    <a:pt x="750" y="103"/>
                  </a:cubicBezTo>
                  <a:cubicBezTo>
                    <a:pt x="750" y="109"/>
                    <a:pt x="748" y="112"/>
                    <a:pt x="741" y="113"/>
                  </a:cubicBezTo>
                  <a:cubicBezTo>
                    <a:pt x="611" y="141"/>
                    <a:pt x="483" y="176"/>
                    <a:pt x="356" y="218"/>
                  </a:cubicBezTo>
                  <a:cubicBezTo>
                    <a:pt x="237" y="258"/>
                    <a:pt x="119" y="303"/>
                    <a:pt x="4" y="355"/>
                  </a:cubicBezTo>
                  <a:cubicBezTo>
                    <a:pt x="3" y="356"/>
                    <a:pt x="2" y="356"/>
                    <a:pt x="0" y="355"/>
                  </a:cubicBezTo>
                  <a:cubicBezTo>
                    <a:pt x="6" y="350"/>
                    <a:pt x="12" y="344"/>
                    <a:pt x="19" y="339"/>
                  </a:cubicBezTo>
                  <a:cubicBezTo>
                    <a:pt x="25" y="333"/>
                    <a:pt x="32" y="327"/>
                    <a:pt x="40" y="323"/>
                  </a:cubicBezTo>
                  <a:cubicBezTo>
                    <a:pt x="99" y="287"/>
                    <a:pt x="157" y="249"/>
                    <a:pt x="218" y="216"/>
                  </a:cubicBezTo>
                  <a:cubicBezTo>
                    <a:pt x="361" y="140"/>
                    <a:pt x="510" y="75"/>
                    <a:pt x="664" y="25"/>
                  </a:cubicBezTo>
                  <a:cubicBezTo>
                    <a:pt x="691" y="16"/>
                    <a:pt x="719" y="8"/>
                    <a:pt x="747" y="0"/>
                  </a:cubicBezTo>
                  <a:cubicBezTo>
                    <a:pt x="748" y="0"/>
                    <a:pt x="749" y="0"/>
                    <a:pt x="7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425" y="2245"/>
              <a:ext cx="1318" cy="627"/>
            </a:xfrm>
            <a:custGeom>
              <a:avLst/>
              <a:gdLst>
                <a:gd name="T0" fmla="*/ 1 w 747"/>
                <a:gd name="T1" fmla="*/ 0 h 355"/>
                <a:gd name="T2" fmla="*/ 747 w 747"/>
                <a:gd name="T3" fmla="*/ 355 h 355"/>
                <a:gd name="T4" fmla="*/ 737 w 747"/>
                <a:gd name="T5" fmla="*/ 351 h 355"/>
                <a:gd name="T6" fmla="*/ 492 w 747"/>
                <a:gd name="T7" fmla="*/ 253 h 355"/>
                <a:gd name="T8" fmla="*/ 12 w 747"/>
                <a:gd name="T9" fmla="*/ 114 h 355"/>
                <a:gd name="T10" fmla="*/ 1 w 747"/>
                <a:gd name="T11" fmla="*/ 100 h 355"/>
                <a:gd name="T12" fmla="*/ 0 w 747"/>
                <a:gd name="T13" fmla="*/ 3 h 355"/>
                <a:gd name="T14" fmla="*/ 1 w 747"/>
                <a:gd name="T1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7" h="355">
                  <a:moveTo>
                    <a:pt x="1" y="0"/>
                  </a:moveTo>
                  <a:cubicBezTo>
                    <a:pt x="238" y="58"/>
                    <a:pt x="653" y="259"/>
                    <a:pt x="747" y="355"/>
                  </a:cubicBezTo>
                  <a:cubicBezTo>
                    <a:pt x="744" y="354"/>
                    <a:pt x="740" y="353"/>
                    <a:pt x="737" y="351"/>
                  </a:cubicBezTo>
                  <a:cubicBezTo>
                    <a:pt x="655" y="318"/>
                    <a:pt x="575" y="284"/>
                    <a:pt x="492" y="253"/>
                  </a:cubicBezTo>
                  <a:cubicBezTo>
                    <a:pt x="336" y="194"/>
                    <a:pt x="176" y="149"/>
                    <a:pt x="12" y="114"/>
                  </a:cubicBezTo>
                  <a:cubicBezTo>
                    <a:pt x="4" y="112"/>
                    <a:pt x="2" y="109"/>
                    <a:pt x="1" y="100"/>
                  </a:cubicBezTo>
                  <a:cubicBezTo>
                    <a:pt x="1" y="68"/>
                    <a:pt x="0" y="35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3001" y="2162"/>
              <a:ext cx="833" cy="620"/>
            </a:xfrm>
            <a:custGeom>
              <a:avLst/>
              <a:gdLst>
                <a:gd name="T0" fmla="*/ 460 w 472"/>
                <a:gd name="T1" fmla="*/ 0 h 351"/>
                <a:gd name="T2" fmla="*/ 470 w 472"/>
                <a:gd name="T3" fmla="*/ 93 h 351"/>
                <a:gd name="T4" fmla="*/ 451 w 472"/>
                <a:gd name="T5" fmla="*/ 123 h 351"/>
                <a:gd name="T6" fmla="*/ 101 w 472"/>
                <a:gd name="T7" fmla="*/ 294 h 351"/>
                <a:gd name="T8" fmla="*/ 0 w 472"/>
                <a:gd name="T9" fmla="*/ 351 h 351"/>
                <a:gd name="T10" fmla="*/ 210 w 472"/>
                <a:gd name="T11" fmla="*/ 149 h 351"/>
                <a:gd name="T12" fmla="*/ 460 w 472"/>
                <a:gd name="T13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351">
                  <a:moveTo>
                    <a:pt x="460" y="0"/>
                  </a:moveTo>
                  <a:cubicBezTo>
                    <a:pt x="463" y="31"/>
                    <a:pt x="467" y="62"/>
                    <a:pt x="470" y="93"/>
                  </a:cubicBezTo>
                  <a:cubicBezTo>
                    <a:pt x="472" y="115"/>
                    <a:pt x="472" y="115"/>
                    <a:pt x="451" y="123"/>
                  </a:cubicBezTo>
                  <a:cubicBezTo>
                    <a:pt x="330" y="171"/>
                    <a:pt x="215" y="231"/>
                    <a:pt x="101" y="294"/>
                  </a:cubicBezTo>
                  <a:cubicBezTo>
                    <a:pt x="67" y="313"/>
                    <a:pt x="34" y="332"/>
                    <a:pt x="0" y="351"/>
                  </a:cubicBezTo>
                  <a:cubicBezTo>
                    <a:pt x="12" y="327"/>
                    <a:pt x="132" y="212"/>
                    <a:pt x="210" y="149"/>
                  </a:cubicBezTo>
                  <a:cubicBezTo>
                    <a:pt x="276" y="95"/>
                    <a:pt x="411" y="14"/>
                    <a:pt x="4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1921" y="2160"/>
              <a:ext cx="835" cy="620"/>
            </a:xfrm>
            <a:custGeom>
              <a:avLst/>
              <a:gdLst>
                <a:gd name="T0" fmla="*/ 14 w 473"/>
                <a:gd name="T1" fmla="*/ 0 h 351"/>
                <a:gd name="T2" fmla="*/ 473 w 473"/>
                <a:gd name="T3" fmla="*/ 351 h 351"/>
                <a:gd name="T4" fmla="*/ 374 w 473"/>
                <a:gd name="T5" fmla="*/ 296 h 351"/>
                <a:gd name="T6" fmla="*/ 9 w 473"/>
                <a:gd name="T7" fmla="*/ 120 h 351"/>
                <a:gd name="T8" fmla="*/ 1 w 473"/>
                <a:gd name="T9" fmla="*/ 106 h 351"/>
                <a:gd name="T10" fmla="*/ 14 w 473"/>
                <a:gd name="T1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3" h="351">
                  <a:moveTo>
                    <a:pt x="14" y="0"/>
                  </a:moveTo>
                  <a:cubicBezTo>
                    <a:pt x="197" y="80"/>
                    <a:pt x="344" y="204"/>
                    <a:pt x="473" y="351"/>
                  </a:cubicBezTo>
                  <a:cubicBezTo>
                    <a:pt x="440" y="333"/>
                    <a:pt x="407" y="314"/>
                    <a:pt x="374" y="296"/>
                  </a:cubicBezTo>
                  <a:cubicBezTo>
                    <a:pt x="256" y="230"/>
                    <a:pt x="136" y="168"/>
                    <a:pt x="9" y="120"/>
                  </a:cubicBezTo>
                  <a:cubicBezTo>
                    <a:pt x="2" y="117"/>
                    <a:pt x="0" y="113"/>
                    <a:pt x="1" y="106"/>
                  </a:cubicBezTo>
                  <a:cubicBezTo>
                    <a:pt x="5" y="71"/>
                    <a:pt x="9" y="36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70605"/>
                </a:solidFill>
              </a:endParaRPr>
            </a:p>
          </p:txBody>
        </p:sp>
      </p:grpSp>
      <p:grpSp>
        <p:nvGrpSpPr>
          <p:cNvPr id="20" name="Group 19"/>
          <p:cNvGrpSpPr>
            <a:grpSpLocks noChangeAspect="1"/>
          </p:cNvGrpSpPr>
          <p:nvPr userDrawn="1"/>
        </p:nvGrpSpPr>
        <p:grpSpPr bwMode="auto">
          <a:xfrm>
            <a:off x="9857892" y="-19049"/>
            <a:ext cx="1796857" cy="2264228"/>
            <a:chOff x="2488" y="1502"/>
            <a:chExt cx="1435" cy="2411"/>
          </a:xfrm>
          <a:solidFill>
            <a:srgbClr val="E6E6E6"/>
          </a:solidFill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2488" y="1502"/>
              <a:ext cx="1435" cy="2411"/>
            </a:xfrm>
            <a:custGeom>
              <a:avLst/>
              <a:gdLst>
                <a:gd name="T0" fmla="*/ 1 w 1180"/>
                <a:gd name="T1" fmla="*/ 988 h 1983"/>
                <a:gd name="T2" fmla="*/ 0 w 1180"/>
                <a:gd name="T3" fmla="*/ 988 h 1983"/>
                <a:gd name="T4" fmla="*/ 0 w 1180"/>
                <a:gd name="T5" fmla="*/ 1124 h 1983"/>
                <a:gd name="T6" fmla="*/ 0 w 1180"/>
                <a:gd name="T7" fmla="*/ 1942 h 1983"/>
                <a:gd name="T8" fmla="*/ 15 w 1180"/>
                <a:gd name="T9" fmla="*/ 1976 h 1983"/>
                <a:gd name="T10" fmla="*/ 50 w 1180"/>
                <a:gd name="T11" fmla="*/ 1964 h 1983"/>
                <a:gd name="T12" fmla="*/ 564 w 1180"/>
                <a:gd name="T13" fmla="*/ 1528 h 1983"/>
                <a:gd name="T14" fmla="*/ 620 w 1180"/>
                <a:gd name="T15" fmla="*/ 1528 h 1983"/>
                <a:gd name="T16" fmla="*/ 1039 w 1180"/>
                <a:gd name="T17" fmla="*/ 1881 h 1983"/>
                <a:gd name="T18" fmla="*/ 1146 w 1180"/>
                <a:gd name="T19" fmla="*/ 1971 h 1983"/>
                <a:gd name="T20" fmla="*/ 1169 w 1180"/>
                <a:gd name="T21" fmla="*/ 1975 h 1983"/>
                <a:gd name="T22" fmla="*/ 1180 w 1180"/>
                <a:gd name="T23" fmla="*/ 1959 h 1983"/>
                <a:gd name="T24" fmla="*/ 1179 w 1180"/>
                <a:gd name="T25" fmla="*/ 1707 h 1983"/>
                <a:gd name="T26" fmla="*/ 1179 w 1180"/>
                <a:gd name="T27" fmla="*/ 40 h 1983"/>
                <a:gd name="T28" fmla="*/ 1140 w 1180"/>
                <a:gd name="T29" fmla="*/ 0 h 1983"/>
                <a:gd name="T30" fmla="*/ 35 w 1180"/>
                <a:gd name="T31" fmla="*/ 0 h 1983"/>
                <a:gd name="T32" fmla="*/ 1 w 1180"/>
                <a:gd name="T33" fmla="*/ 34 h 1983"/>
                <a:gd name="T34" fmla="*/ 1 w 1180"/>
                <a:gd name="T35" fmla="*/ 988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0" h="1983">
                  <a:moveTo>
                    <a:pt x="1" y="988"/>
                  </a:moveTo>
                  <a:cubicBezTo>
                    <a:pt x="0" y="988"/>
                    <a:pt x="0" y="988"/>
                    <a:pt x="0" y="988"/>
                  </a:cubicBezTo>
                  <a:cubicBezTo>
                    <a:pt x="0" y="1033"/>
                    <a:pt x="0" y="1078"/>
                    <a:pt x="0" y="1124"/>
                  </a:cubicBezTo>
                  <a:cubicBezTo>
                    <a:pt x="0" y="1396"/>
                    <a:pt x="0" y="1669"/>
                    <a:pt x="0" y="1942"/>
                  </a:cubicBezTo>
                  <a:cubicBezTo>
                    <a:pt x="0" y="1955"/>
                    <a:pt x="0" y="1968"/>
                    <a:pt x="15" y="1976"/>
                  </a:cubicBezTo>
                  <a:cubicBezTo>
                    <a:pt x="31" y="1983"/>
                    <a:pt x="40" y="1973"/>
                    <a:pt x="50" y="1964"/>
                  </a:cubicBezTo>
                  <a:cubicBezTo>
                    <a:pt x="221" y="1819"/>
                    <a:pt x="393" y="1673"/>
                    <a:pt x="564" y="1528"/>
                  </a:cubicBezTo>
                  <a:cubicBezTo>
                    <a:pt x="591" y="1505"/>
                    <a:pt x="592" y="1505"/>
                    <a:pt x="620" y="1528"/>
                  </a:cubicBezTo>
                  <a:cubicBezTo>
                    <a:pt x="760" y="1646"/>
                    <a:pt x="899" y="1763"/>
                    <a:pt x="1039" y="1881"/>
                  </a:cubicBezTo>
                  <a:cubicBezTo>
                    <a:pt x="1075" y="1911"/>
                    <a:pt x="1110" y="1941"/>
                    <a:pt x="1146" y="1971"/>
                  </a:cubicBezTo>
                  <a:cubicBezTo>
                    <a:pt x="1152" y="1975"/>
                    <a:pt x="1162" y="1977"/>
                    <a:pt x="1169" y="1975"/>
                  </a:cubicBezTo>
                  <a:cubicBezTo>
                    <a:pt x="1174" y="1974"/>
                    <a:pt x="1180" y="1965"/>
                    <a:pt x="1180" y="1959"/>
                  </a:cubicBezTo>
                  <a:cubicBezTo>
                    <a:pt x="1180" y="1875"/>
                    <a:pt x="1179" y="1791"/>
                    <a:pt x="1179" y="1707"/>
                  </a:cubicBezTo>
                  <a:cubicBezTo>
                    <a:pt x="1179" y="1151"/>
                    <a:pt x="1179" y="596"/>
                    <a:pt x="1179" y="40"/>
                  </a:cubicBezTo>
                  <a:cubicBezTo>
                    <a:pt x="1179" y="4"/>
                    <a:pt x="1175" y="0"/>
                    <a:pt x="1140" y="0"/>
                  </a:cubicBezTo>
                  <a:cubicBezTo>
                    <a:pt x="772" y="0"/>
                    <a:pt x="403" y="0"/>
                    <a:pt x="35" y="0"/>
                  </a:cubicBezTo>
                  <a:cubicBezTo>
                    <a:pt x="6" y="0"/>
                    <a:pt x="1" y="6"/>
                    <a:pt x="1" y="34"/>
                  </a:cubicBezTo>
                  <a:cubicBezTo>
                    <a:pt x="1" y="352"/>
                    <a:pt x="1" y="670"/>
                    <a:pt x="1" y="9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2488" y="1502"/>
              <a:ext cx="1435" cy="2411"/>
            </a:xfrm>
            <a:custGeom>
              <a:avLst/>
              <a:gdLst>
                <a:gd name="T0" fmla="*/ 1 w 1180"/>
                <a:gd name="T1" fmla="*/ 988 h 1983"/>
                <a:gd name="T2" fmla="*/ 1 w 1180"/>
                <a:gd name="T3" fmla="*/ 34 h 1983"/>
                <a:gd name="T4" fmla="*/ 35 w 1180"/>
                <a:gd name="T5" fmla="*/ 0 h 1983"/>
                <a:gd name="T6" fmla="*/ 1140 w 1180"/>
                <a:gd name="T7" fmla="*/ 0 h 1983"/>
                <a:gd name="T8" fmla="*/ 1179 w 1180"/>
                <a:gd name="T9" fmla="*/ 40 h 1983"/>
                <a:gd name="T10" fmla="*/ 1179 w 1180"/>
                <a:gd name="T11" fmla="*/ 1707 h 1983"/>
                <a:gd name="T12" fmla="*/ 1180 w 1180"/>
                <a:gd name="T13" fmla="*/ 1959 h 1983"/>
                <a:gd name="T14" fmla="*/ 1169 w 1180"/>
                <a:gd name="T15" fmla="*/ 1975 h 1983"/>
                <a:gd name="T16" fmla="*/ 1146 w 1180"/>
                <a:gd name="T17" fmla="*/ 1971 h 1983"/>
                <a:gd name="T18" fmla="*/ 1039 w 1180"/>
                <a:gd name="T19" fmla="*/ 1881 h 1983"/>
                <a:gd name="T20" fmla="*/ 620 w 1180"/>
                <a:gd name="T21" fmla="*/ 1528 h 1983"/>
                <a:gd name="T22" fmla="*/ 564 w 1180"/>
                <a:gd name="T23" fmla="*/ 1528 h 1983"/>
                <a:gd name="T24" fmla="*/ 50 w 1180"/>
                <a:gd name="T25" fmla="*/ 1964 h 1983"/>
                <a:gd name="T26" fmla="*/ 15 w 1180"/>
                <a:gd name="T27" fmla="*/ 1976 h 1983"/>
                <a:gd name="T28" fmla="*/ 0 w 1180"/>
                <a:gd name="T29" fmla="*/ 1942 h 1983"/>
                <a:gd name="T30" fmla="*/ 0 w 1180"/>
                <a:gd name="T31" fmla="*/ 1124 h 1983"/>
                <a:gd name="T32" fmla="*/ 0 w 1180"/>
                <a:gd name="T33" fmla="*/ 988 h 1983"/>
                <a:gd name="T34" fmla="*/ 1 w 1180"/>
                <a:gd name="T35" fmla="*/ 988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0" h="1983">
                  <a:moveTo>
                    <a:pt x="1" y="988"/>
                  </a:moveTo>
                  <a:cubicBezTo>
                    <a:pt x="1" y="670"/>
                    <a:pt x="1" y="352"/>
                    <a:pt x="1" y="34"/>
                  </a:cubicBezTo>
                  <a:cubicBezTo>
                    <a:pt x="1" y="6"/>
                    <a:pt x="6" y="0"/>
                    <a:pt x="35" y="0"/>
                  </a:cubicBezTo>
                  <a:cubicBezTo>
                    <a:pt x="403" y="0"/>
                    <a:pt x="772" y="0"/>
                    <a:pt x="1140" y="0"/>
                  </a:cubicBezTo>
                  <a:cubicBezTo>
                    <a:pt x="1175" y="0"/>
                    <a:pt x="1179" y="4"/>
                    <a:pt x="1179" y="40"/>
                  </a:cubicBezTo>
                  <a:cubicBezTo>
                    <a:pt x="1179" y="596"/>
                    <a:pt x="1179" y="1151"/>
                    <a:pt x="1179" y="1707"/>
                  </a:cubicBezTo>
                  <a:cubicBezTo>
                    <a:pt x="1179" y="1791"/>
                    <a:pt x="1180" y="1875"/>
                    <a:pt x="1180" y="1959"/>
                  </a:cubicBezTo>
                  <a:cubicBezTo>
                    <a:pt x="1180" y="1965"/>
                    <a:pt x="1174" y="1974"/>
                    <a:pt x="1169" y="1975"/>
                  </a:cubicBezTo>
                  <a:cubicBezTo>
                    <a:pt x="1162" y="1977"/>
                    <a:pt x="1152" y="1975"/>
                    <a:pt x="1146" y="1971"/>
                  </a:cubicBezTo>
                  <a:cubicBezTo>
                    <a:pt x="1110" y="1941"/>
                    <a:pt x="1075" y="1911"/>
                    <a:pt x="1039" y="1881"/>
                  </a:cubicBezTo>
                  <a:cubicBezTo>
                    <a:pt x="899" y="1763"/>
                    <a:pt x="760" y="1646"/>
                    <a:pt x="620" y="1528"/>
                  </a:cubicBezTo>
                  <a:cubicBezTo>
                    <a:pt x="592" y="1505"/>
                    <a:pt x="591" y="1505"/>
                    <a:pt x="564" y="1528"/>
                  </a:cubicBezTo>
                  <a:cubicBezTo>
                    <a:pt x="393" y="1673"/>
                    <a:pt x="221" y="1819"/>
                    <a:pt x="50" y="1964"/>
                  </a:cubicBezTo>
                  <a:cubicBezTo>
                    <a:pt x="40" y="1973"/>
                    <a:pt x="31" y="1983"/>
                    <a:pt x="15" y="1976"/>
                  </a:cubicBezTo>
                  <a:cubicBezTo>
                    <a:pt x="0" y="1968"/>
                    <a:pt x="0" y="1955"/>
                    <a:pt x="0" y="1942"/>
                  </a:cubicBezTo>
                  <a:cubicBezTo>
                    <a:pt x="0" y="1669"/>
                    <a:pt x="0" y="1396"/>
                    <a:pt x="0" y="1124"/>
                  </a:cubicBezTo>
                  <a:cubicBezTo>
                    <a:pt x="0" y="1078"/>
                    <a:pt x="0" y="1033"/>
                    <a:pt x="0" y="988"/>
                  </a:cubicBezTo>
                  <a:cubicBezTo>
                    <a:pt x="0" y="988"/>
                    <a:pt x="0" y="988"/>
                    <a:pt x="1" y="9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70605"/>
                </a:solidFill>
              </a:endParaRPr>
            </a:p>
          </p:txBody>
        </p:sp>
      </p:grpSp>
      <p:sp>
        <p:nvSpPr>
          <p:cNvPr id="24" name="Rectangle: Rounded Corners 23"/>
          <p:cNvSpPr/>
          <p:nvPr userDrawn="1"/>
        </p:nvSpPr>
        <p:spPr>
          <a:xfrm>
            <a:off x="548216" y="2821454"/>
            <a:ext cx="7680000" cy="360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8" name="Rectangle 8"/>
          <p:cNvSpPr txBox="1">
            <a:spLocks/>
          </p:cNvSpPr>
          <p:nvPr userDrawn="1"/>
        </p:nvSpPr>
        <p:spPr bwMode="auto">
          <a:xfrm>
            <a:off x="548219" y="1268414"/>
            <a:ext cx="6462181" cy="62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kern="1200" spc="300">
                <a:solidFill>
                  <a:srgbClr val="071D4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2pPr>
            <a:lvl3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3pPr>
            <a:lvl4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4pPr>
            <a:lvl5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5pPr>
            <a:lvl6pPr marL="4572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/>
              <a:t>PUBLICATION HIGHLIGHT:</a:t>
            </a:r>
            <a:endParaRPr lang="en-GB" sz="2000">
              <a:solidFill>
                <a:srgbClr val="002060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1891387"/>
            <a:ext cx="6462183" cy="612775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chemeClr val="accent1"/>
                </a:solidFill>
                <a:latin typeface="Calibri Light" panose="020F0302020204030204" pitchFamily="34" charset="0"/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Publication title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8218" y="4452217"/>
            <a:ext cx="4650316" cy="666631"/>
          </a:xfrm>
          <a:prstGeom prst="rect">
            <a:avLst/>
          </a:prstGeom>
        </p:spPr>
        <p:txBody>
          <a:bodyPr lIns="0" anchor="b"/>
          <a:lstStyle>
            <a:lvl1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1pPr>
            <a:lvl2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2pPr>
            <a:lvl3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3pPr>
            <a:lvl4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4pPr>
            <a:lvl5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Authors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48218" y="5118101"/>
            <a:ext cx="4650316" cy="314325"/>
          </a:xfrm>
          <a:prstGeom prst="rect">
            <a:avLst/>
          </a:prstGeom>
        </p:spPr>
        <p:txBody>
          <a:bodyPr lIns="0" anchor="b"/>
          <a:lstStyle>
            <a:lvl1pPr>
              <a:defRPr sz="1200" baseline="0">
                <a:solidFill>
                  <a:srgbClr val="071D49"/>
                </a:solidFill>
                <a:latin typeface="Calibri Light" panose="020F0302020204030204" pitchFamily="34" charset="0"/>
              </a:defRPr>
            </a:lvl1pPr>
            <a:lvl2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2pPr>
            <a:lvl3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3pPr>
            <a:lvl4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4pPr>
            <a:lvl5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Journal information</a:t>
            </a:r>
            <a:endParaRPr lang="en-GB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48218" y="5432426"/>
            <a:ext cx="4650316" cy="690563"/>
          </a:xfrm>
          <a:prstGeom prst="rect">
            <a:avLst/>
          </a:prstGeom>
        </p:spPr>
        <p:txBody>
          <a:bodyPr lIns="0" anchor="b"/>
          <a:lstStyle>
            <a:lvl1pPr>
              <a:defRPr sz="1000" baseline="0">
                <a:solidFill>
                  <a:srgbClr val="071D49"/>
                </a:solidFill>
                <a:latin typeface="Calibri Light" panose="020F0302020204030204" pitchFamily="34" charset="0"/>
              </a:defRPr>
            </a:lvl1pPr>
            <a:lvl2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2pPr>
            <a:lvl3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3pPr>
            <a:lvl4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4pPr>
            <a:lvl5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Date</a:t>
            </a:r>
            <a:br>
              <a:rPr lang="en-US"/>
            </a:br>
            <a:r>
              <a:rPr lang="en-US"/>
              <a:t>Prepared by:</a:t>
            </a:r>
            <a:r>
              <a:rPr lang="en-GB"/>
              <a:t/>
            </a:r>
            <a:br>
              <a:rPr lang="en-GB"/>
            </a:br>
            <a:r>
              <a:rPr lang="en-GB"/>
              <a:t>Reviewed and approved by: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89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AbbVieLogo_Standard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7" y="493713"/>
            <a:ext cx="18288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reeform 16"/>
          <p:cNvSpPr>
            <a:spLocks/>
          </p:cNvSpPr>
          <p:nvPr userDrawn="1"/>
        </p:nvSpPr>
        <p:spPr bwMode="auto">
          <a:xfrm>
            <a:off x="548218" y="2524349"/>
            <a:ext cx="11093449" cy="10800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chemeClr val="bg1"/>
              </a:gs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70605"/>
              </a:solidFill>
            </a:endParaRPr>
          </a:p>
        </p:txBody>
      </p:sp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4714240" y="1576120"/>
            <a:ext cx="2758184" cy="1852880"/>
            <a:chOff x="1041" y="477"/>
            <a:chExt cx="3768" cy="337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9" name="Freeform 5"/>
            <p:cNvSpPr>
              <a:spLocks noEditPoints="1"/>
            </p:cNvSpPr>
            <p:nvPr userDrawn="1"/>
          </p:nvSpPr>
          <p:spPr bwMode="auto">
            <a:xfrm>
              <a:off x="1041" y="477"/>
              <a:ext cx="3768" cy="3375"/>
            </a:xfrm>
            <a:custGeom>
              <a:avLst/>
              <a:gdLst>
                <a:gd name="T0" fmla="*/ 1876 w 2134"/>
                <a:gd name="T1" fmla="*/ 3 h 1911"/>
                <a:gd name="T2" fmla="*/ 1691 w 2134"/>
                <a:gd name="T3" fmla="*/ 28 h 1911"/>
                <a:gd name="T4" fmla="*/ 1089 w 2134"/>
                <a:gd name="T5" fmla="*/ 268 h 1911"/>
                <a:gd name="T6" fmla="*/ 1091 w 2134"/>
                <a:gd name="T7" fmla="*/ 1727 h 1911"/>
                <a:gd name="T8" fmla="*/ 258 w 2134"/>
                <a:gd name="T9" fmla="*/ 0 h 1911"/>
                <a:gd name="T10" fmla="*/ 1044 w 2134"/>
                <a:gd name="T11" fmla="*/ 1727 h 1911"/>
                <a:gd name="T12" fmla="*/ 1044 w 2134"/>
                <a:gd name="T13" fmla="*/ 270 h 1911"/>
                <a:gd name="T14" fmla="*/ 425 w 2134"/>
                <a:gd name="T15" fmla="*/ 25 h 1911"/>
                <a:gd name="T16" fmla="*/ 0 w 2134"/>
                <a:gd name="T17" fmla="*/ 332 h 1911"/>
                <a:gd name="T18" fmla="*/ 0 w 2134"/>
                <a:gd name="T19" fmla="*/ 1806 h 1911"/>
                <a:gd name="T20" fmla="*/ 312 w 2134"/>
                <a:gd name="T21" fmla="*/ 1815 h 1911"/>
                <a:gd name="T22" fmla="*/ 931 w 2134"/>
                <a:gd name="T23" fmla="*/ 1881 h 1911"/>
                <a:gd name="T24" fmla="*/ 1104 w 2134"/>
                <a:gd name="T25" fmla="*/ 1905 h 1911"/>
                <a:gd name="T26" fmla="*/ 1649 w 2134"/>
                <a:gd name="T27" fmla="*/ 1815 h 1911"/>
                <a:gd name="T28" fmla="*/ 2094 w 2134"/>
                <a:gd name="T29" fmla="*/ 1838 h 1911"/>
                <a:gd name="T30" fmla="*/ 2134 w 2134"/>
                <a:gd name="T31" fmla="*/ 350 h 1911"/>
                <a:gd name="T32" fmla="*/ 2051 w 2134"/>
                <a:gd name="T33" fmla="*/ 323 h 1911"/>
                <a:gd name="T34" fmla="*/ 2035 w 2134"/>
                <a:gd name="T35" fmla="*/ 1680 h 1911"/>
                <a:gd name="T36" fmla="*/ 1090 w 2134"/>
                <a:gd name="T37" fmla="*/ 1859 h 1911"/>
                <a:gd name="T38" fmla="*/ 523 w 2134"/>
                <a:gd name="T39" fmla="*/ 1703 h 1911"/>
                <a:gd name="T40" fmla="*/ 81 w 2134"/>
                <a:gd name="T41" fmla="*/ 1679 h 1911"/>
                <a:gd name="T42" fmla="*/ 0 w 2134"/>
                <a:gd name="T43" fmla="*/ 332 h 1911"/>
                <a:gd name="T44" fmla="*/ 2004 w 2134"/>
                <a:gd name="T45" fmla="*/ 168 h 1911"/>
                <a:gd name="T46" fmla="*/ 1923 w 2134"/>
                <a:gd name="T47" fmla="*/ 1524 h 1911"/>
                <a:gd name="T48" fmla="*/ 1613 w 2134"/>
                <a:gd name="T49" fmla="*/ 1571 h 1911"/>
                <a:gd name="T50" fmla="*/ 1031 w 2134"/>
                <a:gd name="T51" fmla="*/ 1774 h 1911"/>
                <a:gd name="T52" fmla="*/ 268 w 2134"/>
                <a:gd name="T53" fmla="*/ 1529 h 1911"/>
                <a:gd name="T54" fmla="*/ 210 w 2134"/>
                <a:gd name="T55" fmla="*/ 168 h 1911"/>
                <a:gd name="T56" fmla="*/ 129 w 2134"/>
                <a:gd name="T57" fmla="*/ 1632 h 1911"/>
                <a:gd name="T58" fmla="*/ 535 w 2134"/>
                <a:gd name="T59" fmla="*/ 1656 h 1911"/>
                <a:gd name="T60" fmla="*/ 1102 w 2134"/>
                <a:gd name="T61" fmla="*/ 1802 h 1911"/>
                <a:gd name="T62" fmla="*/ 1868 w 2134"/>
                <a:gd name="T63" fmla="*/ 1632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4" h="1911">
                  <a:moveTo>
                    <a:pt x="1876" y="1481"/>
                  </a:moveTo>
                  <a:cubicBezTo>
                    <a:pt x="1876" y="988"/>
                    <a:pt x="1876" y="496"/>
                    <a:pt x="1876" y="3"/>
                  </a:cubicBezTo>
                  <a:cubicBezTo>
                    <a:pt x="1871" y="3"/>
                    <a:pt x="1868" y="3"/>
                    <a:pt x="1864" y="3"/>
                  </a:cubicBezTo>
                  <a:cubicBezTo>
                    <a:pt x="1806" y="11"/>
                    <a:pt x="1748" y="17"/>
                    <a:pt x="1691" y="28"/>
                  </a:cubicBezTo>
                  <a:cubicBezTo>
                    <a:pt x="1482" y="68"/>
                    <a:pt x="1286" y="144"/>
                    <a:pt x="1101" y="248"/>
                  </a:cubicBezTo>
                  <a:cubicBezTo>
                    <a:pt x="1093" y="253"/>
                    <a:pt x="1089" y="258"/>
                    <a:pt x="1089" y="268"/>
                  </a:cubicBezTo>
                  <a:cubicBezTo>
                    <a:pt x="1090" y="749"/>
                    <a:pt x="1090" y="1230"/>
                    <a:pt x="1090" y="1711"/>
                  </a:cubicBezTo>
                  <a:cubicBezTo>
                    <a:pt x="1090" y="1716"/>
                    <a:pt x="1090" y="1720"/>
                    <a:pt x="1091" y="1727"/>
                  </a:cubicBezTo>
                  <a:cubicBezTo>
                    <a:pt x="1337" y="1592"/>
                    <a:pt x="1596" y="1505"/>
                    <a:pt x="1876" y="1481"/>
                  </a:cubicBezTo>
                  <a:close/>
                  <a:moveTo>
                    <a:pt x="258" y="0"/>
                  </a:moveTo>
                  <a:cubicBezTo>
                    <a:pt x="258" y="497"/>
                    <a:pt x="258" y="989"/>
                    <a:pt x="258" y="1481"/>
                  </a:cubicBezTo>
                  <a:cubicBezTo>
                    <a:pt x="538" y="1505"/>
                    <a:pt x="797" y="1592"/>
                    <a:pt x="1044" y="1727"/>
                  </a:cubicBezTo>
                  <a:cubicBezTo>
                    <a:pt x="1044" y="1720"/>
                    <a:pt x="1044" y="1715"/>
                    <a:pt x="1044" y="1710"/>
                  </a:cubicBezTo>
                  <a:cubicBezTo>
                    <a:pt x="1044" y="1230"/>
                    <a:pt x="1044" y="750"/>
                    <a:pt x="1044" y="270"/>
                  </a:cubicBezTo>
                  <a:cubicBezTo>
                    <a:pt x="1044" y="258"/>
                    <a:pt x="1040" y="252"/>
                    <a:pt x="1030" y="247"/>
                  </a:cubicBezTo>
                  <a:cubicBezTo>
                    <a:pt x="840" y="141"/>
                    <a:pt x="640" y="64"/>
                    <a:pt x="425" y="25"/>
                  </a:cubicBezTo>
                  <a:cubicBezTo>
                    <a:pt x="370" y="15"/>
                    <a:pt x="315" y="9"/>
                    <a:pt x="258" y="0"/>
                  </a:cubicBezTo>
                  <a:close/>
                  <a:moveTo>
                    <a:pt x="0" y="332"/>
                  </a:moveTo>
                  <a:cubicBezTo>
                    <a:pt x="0" y="339"/>
                    <a:pt x="0" y="343"/>
                    <a:pt x="0" y="348"/>
                  </a:cubicBezTo>
                  <a:cubicBezTo>
                    <a:pt x="0" y="834"/>
                    <a:pt x="0" y="1320"/>
                    <a:pt x="0" y="1806"/>
                  </a:cubicBezTo>
                  <a:cubicBezTo>
                    <a:pt x="0" y="1823"/>
                    <a:pt x="20" y="1840"/>
                    <a:pt x="39" y="1838"/>
                  </a:cubicBezTo>
                  <a:cubicBezTo>
                    <a:pt x="130" y="1830"/>
                    <a:pt x="221" y="1821"/>
                    <a:pt x="312" y="1815"/>
                  </a:cubicBezTo>
                  <a:cubicBezTo>
                    <a:pt x="415" y="1809"/>
                    <a:pt x="519" y="1814"/>
                    <a:pt x="622" y="1824"/>
                  </a:cubicBezTo>
                  <a:cubicBezTo>
                    <a:pt x="726" y="1834"/>
                    <a:pt x="830" y="1852"/>
                    <a:pt x="931" y="1881"/>
                  </a:cubicBezTo>
                  <a:cubicBezTo>
                    <a:pt x="983" y="1896"/>
                    <a:pt x="1035" y="1911"/>
                    <a:pt x="1090" y="1905"/>
                  </a:cubicBezTo>
                  <a:cubicBezTo>
                    <a:pt x="1095" y="1904"/>
                    <a:pt x="1099" y="1906"/>
                    <a:pt x="1104" y="1905"/>
                  </a:cubicBezTo>
                  <a:cubicBezTo>
                    <a:pt x="1111" y="1905"/>
                    <a:pt x="1119" y="1905"/>
                    <a:pt x="1126" y="1903"/>
                  </a:cubicBezTo>
                  <a:cubicBezTo>
                    <a:pt x="1296" y="1848"/>
                    <a:pt x="1471" y="1820"/>
                    <a:pt x="1649" y="1815"/>
                  </a:cubicBezTo>
                  <a:cubicBezTo>
                    <a:pt x="1731" y="1813"/>
                    <a:pt x="1814" y="1815"/>
                    <a:pt x="1896" y="1819"/>
                  </a:cubicBezTo>
                  <a:cubicBezTo>
                    <a:pt x="1962" y="1822"/>
                    <a:pt x="2028" y="1831"/>
                    <a:pt x="2094" y="1838"/>
                  </a:cubicBezTo>
                  <a:cubicBezTo>
                    <a:pt x="2114" y="1840"/>
                    <a:pt x="2134" y="1824"/>
                    <a:pt x="2134" y="1805"/>
                  </a:cubicBezTo>
                  <a:cubicBezTo>
                    <a:pt x="2134" y="1320"/>
                    <a:pt x="2134" y="835"/>
                    <a:pt x="2134" y="350"/>
                  </a:cubicBezTo>
                  <a:cubicBezTo>
                    <a:pt x="2134" y="344"/>
                    <a:pt x="2134" y="339"/>
                    <a:pt x="2134" y="332"/>
                  </a:cubicBezTo>
                  <a:cubicBezTo>
                    <a:pt x="2106" y="329"/>
                    <a:pt x="2080" y="326"/>
                    <a:pt x="2051" y="323"/>
                  </a:cubicBezTo>
                  <a:cubicBezTo>
                    <a:pt x="2051" y="777"/>
                    <a:pt x="2051" y="1228"/>
                    <a:pt x="2051" y="1680"/>
                  </a:cubicBezTo>
                  <a:cubicBezTo>
                    <a:pt x="2045" y="1680"/>
                    <a:pt x="2040" y="1680"/>
                    <a:pt x="2035" y="1680"/>
                  </a:cubicBezTo>
                  <a:cubicBezTo>
                    <a:pt x="1887" y="1671"/>
                    <a:pt x="1741" y="1680"/>
                    <a:pt x="1596" y="1705"/>
                  </a:cubicBezTo>
                  <a:cubicBezTo>
                    <a:pt x="1421" y="1735"/>
                    <a:pt x="1252" y="1786"/>
                    <a:pt x="1090" y="1859"/>
                  </a:cubicBezTo>
                  <a:cubicBezTo>
                    <a:pt x="1074" y="1866"/>
                    <a:pt x="1060" y="1866"/>
                    <a:pt x="1044" y="1859"/>
                  </a:cubicBezTo>
                  <a:cubicBezTo>
                    <a:pt x="877" y="1785"/>
                    <a:pt x="704" y="1732"/>
                    <a:pt x="523" y="1703"/>
                  </a:cubicBezTo>
                  <a:cubicBezTo>
                    <a:pt x="389" y="1681"/>
                    <a:pt x="253" y="1671"/>
                    <a:pt x="117" y="1679"/>
                  </a:cubicBezTo>
                  <a:cubicBezTo>
                    <a:pt x="106" y="1680"/>
                    <a:pt x="94" y="1679"/>
                    <a:pt x="81" y="1679"/>
                  </a:cubicBezTo>
                  <a:cubicBezTo>
                    <a:pt x="81" y="1227"/>
                    <a:pt x="81" y="776"/>
                    <a:pt x="81" y="323"/>
                  </a:cubicBezTo>
                  <a:cubicBezTo>
                    <a:pt x="53" y="326"/>
                    <a:pt x="27" y="329"/>
                    <a:pt x="0" y="332"/>
                  </a:cubicBezTo>
                  <a:close/>
                  <a:moveTo>
                    <a:pt x="2004" y="1631"/>
                  </a:moveTo>
                  <a:cubicBezTo>
                    <a:pt x="2004" y="1143"/>
                    <a:pt x="2004" y="656"/>
                    <a:pt x="2004" y="168"/>
                  </a:cubicBezTo>
                  <a:cubicBezTo>
                    <a:pt x="1977" y="168"/>
                    <a:pt x="1950" y="168"/>
                    <a:pt x="1923" y="168"/>
                  </a:cubicBezTo>
                  <a:cubicBezTo>
                    <a:pt x="1923" y="620"/>
                    <a:pt x="1923" y="1072"/>
                    <a:pt x="1923" y="1524"/>
                  </a:cubicBezTo>
                  <a:cubicBezTo>
                    <a:pt x="1917" y="1525"/>
                    <a:pt x="1912" y="1526"/>
                    <a:pt x="1908" y="1526"/>
                  </a:cubicBezTo>
                  <a:cubicBezTo>
                    <a:pt x="1808" y="1532"/>
                    <a:pt x="1710" y="1547"/>
                    <a:pt x="1613" y="1571"/>
                  </a:cubicBezTo>
                  <a:cubicBezTo>
                    <a:pt x="1434" y="1614"/>
                    <a:pt x="1265" y="1682"/>
                    <a:pt x="1105" y="1772"/>
                  </a:cubicBezTo>
                  <a:cubicBezTo>
                    <a:pt x="1080" y="1787"/>
                    <a:pt x="1056" y="1789"/>
                    <a:pt x="1031" y="1774"/>
                  </a:cubicBezTo>
                  <a:cubicBezTo>
                    <a:pt x="941" y="1723"/>
                    <a:pt x="848" y="1679"/>
                    <a:pt x="752" y="1643"/>
                  </a:cubicBezTo>
                  <a:cubicBezTo>
                    <a:pt x="595" y="1583"/>
                    <a:pt x="435" y="1543"/>
                    <a:pt x="268" y="1529"/>
                  </a:cubicBezTo>
                  <a:cubicBezTo>
                    <a:pt x="249" y="1528"/>
                    <a:pt x="230" y="1526"/>
                    <a:pt x="210" y="1524"/>
                  </a:cubicBezTo>
                  <a:cubicBezTo>
                    <a:pt x="210" y="1071"/>
                    <a:pt x="210" y="620"/>
                    <a:pt x="210" y="168"/>
                  </a:cubicBezTo>
                  <a:cubicBezTo>
                    <a:pt x="182" y="168"/>
                    <a:pt x="156" y="168"/>
                    <a:pt x="129" y="168"/>
                  </a:cubicBezTo>
                  <a:cubicBezTo>
                    <a:pt x="129" y="657"/>
                    <a:pt x="129" y="1144"/>
                    <a:pt x="129" y="1632"/>
                  </a:cubicBezTo>
                  <a:cubicBezTo>
                    <a:pt x="137" y="1632"/>
                    <a:pt x="143" y="1632"/>
                    <a:pt x="150" y="1632"/>
                  </a:cubicBezTo>
                  <a:cubicBezTo>
                    <a:pt x="279" y="1627"/>
                    <a:pt x="407" y="1635"/>
                    <a:pt x="535" y="1656"/>
                  </a:cubicBezTo>
                  <a:cubicBezTo>
                    <a:pt x="706" y="1685"/>
                    <a:pt x="871" y="1733"/>
                    <a:pt x="1029" y="1802"/>
                  </a:cubicBezTo>
                  <a:cubicBezTo>
                    <a:pt x="1054" y="1812"/>
                    <a:pt x="1078" y="1812"/>
                    <a:pt x="1102" y="1802"/>
                  </a:cubicBezTo>
                  <a:cubicBezTo>
                    <a:pt x="1146" y="1785"/>
                    <a:pt x="1188" y="1767"/>
                    <a:pt x="1232" y="1752"/>
                  </a:cubicBezTo>
                  <a:cubicBezTo>
                    <a:pt x="1438" y="1678"/>
                    <a:pt x="1650" y="1636"/>
                    <a:pt x="1868" y="1632"/>
                  </a:cubicBezTo>
                  <a:cubicBezTo>
                    <a:pt x="1913" y="1631"/>
                    <a:pt x="1958" y="1631"/>
                    <a:pt x="2004" y="16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2964" y="482"/>
              <a:ext cx="1390" cy="3045"/>
            </a:xfrm>
            <a:custGeom>
              <a:avLst/>
              <a:gdLst>
                <a:gd name="T0" fmla="*/ 787 w 787"/>
                <a:gd name="T1" fmla="*/ 1478 h 1724"/>
                <a:gd name="T2" fmla="*/ 2 w 787"/>
                <a:gd name="T3" fmla="*/ 1724 h 1724"/>
                <a:gd name="T4" fmla="*/ 1 w 787"/>
                <a:gd name="T5" fmla="*/ 1708 h 1724"/>
                <a:gd name="T6" fmla="*/ 0 w 787"/>
                <a:gd name="T7" fmla="*/ 265 h 1724"/>
                <a:gd name="T8" fmla="*/ 12 w 787"/>
                <a:gd name="T9" fmla="*/ 245 h 1724"/>
                <a:gd name="T10" fmla="*/ 602 w 787"/>
                <a:gd name="T11" fmla="*/ 25 h 1724"/>
                <a:gd name="T12" fmla="*/ 775 w 787"/>
                <a:gd name="T13" fmla="*/ 0 h 1724"/>
                <a:gd name="T14" fmla="*/ 787 w 787"/>
                <a:gd name="T15" fmla="*/ 0 h 1724"/>
                <a:gd name="T16" fmla="*/ 787 w 787"/>
                <a:gd name="T17" fmla="*/ 1478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7" h="1724">
                  <a:moveTo>
                    <a:pt x="787" y="1478"/>
                  </a:moveTo>
                  <a:cubicBezTo>
                    <a:pt x="507" y="1502"/>
                    <a:pt x="248" y="1589"/>
                    <a:pt x="2" y="1724"/>
                  </a:cubicBezTo>
                  <a:cubicBezTo>
                    <a:pt x="1" y="1717"/>
                    <a:pt x="1" y="1713"/>
                    <a:pt x="1" y="1708"/>
                  </a:cubicBezTo>
                  <a:cubicBezTo>
                    <a:pt x="1" y="1227"/>
                    <a:pt x="1" y="746"/>
                    <a:pt x="0" y="265"/>
                  </a:cubicBezTo>
                  <a:cubicBezTo>
                    <a:pt x="0" y="255"/>
                    <a:pt x="4" y="250"/>
                    <a:pt x="12" y="245"/>
                  </a:cubicBezTo>
                  <a:cubicBezTo>
                    <a:pt x="197" y="141"/>
                    <a:pt x="393" y="65"/>
                    <a:pt x="602" y="25"/>
                  </a:cubicBezTo>
                  <a:cubicBezTo>
                    <a:pt x="659" y="14"/>
                    <a:pt x="717" y="8"/>
                    <a:pt x="775" y="0"/>
                  </a:cubicBezTo>
                  <a:cubicBezTo>
                    <a:pt x="779" y="0"/>
                    <a:pt x="782" y="0"/>
                    <a:pt x="787" y="0"/>
                  </a:cubicBezTo>
                  <a:cubicBezTo>
                    <a:pt x="787" y="493"/>
                    <a:pt x="787" y="985"/>
                    <a:pt x="787" y="14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41" name="Freeform 7"/>
            <p:cNvSpPr>
              <a:spLocks/>
            </p:cNvSpPr>
            <p:nvPr userDrawn="1"/>
          </p:nvSpPr>
          <p:spPr bwMode="auto">
            <a:xfrm>
              <a:off x="1497" y="477"/>
              <a:ext cx="1388" cy="3050"/>
            </a:xfrm>
            <a:custGeom>
              <a:avLst/>
              <a:gdLst>
                <a:gd name="T0" fmla="*/ 0 w 786"/>
                <a:gd name="T1" fmla="*/ 0 h 1727"/>
                <a:gd name="T2" fmla="*/ 167 w 786"/>
                <a:gd name="T3" fmla="*/ 25 h 1727"/>
                <a:gd name="T4" fmla="*/ 772 w 786"/>
                <a:gd name="T5" fmla="*/ 247 h 1727"/>
                <a:gd name="T6" fmla="*/ 786 w 786"/>
                <a:gd name="T7" fmla="*/ 270 h 1727"/>
                <a:gd name="T8" fmla="*/ 786 w 786"/>
                <a:gd name="T9" fmla="*/ 1710 h 1727"/>
                <a:gd name="T10" fmla="*/ 786 w 786"/>
                <a:gd name="T11" fmla="*/ 1727 h 1727"/>
                <a:gd name="T12" fmla="*/ 0 w 786"/>
                <a:gd name="T13" fmla="*/ 1481 h 1727"/>
                <a:gd name="T14" fmla="*/ 0 w 786"/>
                <a:gd name="T15" fmla="*/ 0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6" h="1727">
                  <a:moveTo>
                    <a:pt x="0" y="0"/>
                  </a:moveTo>
                  <a:cubicBezTo>
                    <a:pt x="57" y="9"/>
                    <a:pt x="112" y="15"/>
                    <a:pt x="167" y="25"/>
                  </a:cubicBezTo>
                  <a:cubicBezTo>
                    <a:pt x="382" y="64"/>
                    <a:pt x="582" y="141"/>
                    <a:pt x="772" y="247"/>
                  </a:cubicBezTo>
                  <a:cubicBezTo>
                    <a:pt x="782" y="252"/>
                    <a:pt x="786" y="258"/>
                    <a:pt x="786" y="270"/>
                  </a:cubicBezTo>
                  <a:cubicBezTo>
                    <a:pt x="786" y="750"/>
                    <a:pt x="786" y="1230"/>
                    <a:pt x="786" y="1710"/>
                  </a:cubicBezTo>
                  <a:cubicBezTo>
                    <a:pt x="786" y="1715"/>
                    <a:pt x="786" y="1720"/>
                    <a:pt x="786" y="1727"/>
                  </a:cubicBezTo>
                  <a:cubicBezTo>
                    <a:pt x="539" y="1592"/>
                    <a:pt x="280" y="1505"/>
                    <a:pt x="0" y="1481"/>
                  </a:cubicBezTo>
                  <a:cubicBezTo>
                    <a:pt x="0" y="989"/>
                    <a:pt x="0" y="49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1041" y="1047"/>
              <a:ext cx="3768" cy="2805"/>
            </a:xfrm>
            <a:custGeom>
              <a:avLst/>
              <a:gdLst>
                <a:gd name="T0" fmla="*/ 0 w 2134"/>
                <a:gd name="T1" fmla="*/ 9 h 1588"/>
                <a:gd name="T2" fmla="*/ 81 w 2134"/>
                <a:gd name="T3" fmla="*/ 0 h 1588"/>
                <a:gd name="T4" fmla="*/ 81 w 2134"/>
                <a:gd name="T5" fmla="*/ 1356 h 1588"/>
                <a:gd name="T6" fmla="*/ 117 w 2134"/>
                <a:gd name="T7" fmla="*/ 1356 h 1588"/>
                <a:gd name="T8" fmla="*/ 523 w 2134"/>
                <a:gd name="T9" fmla="*/ 1380 h 1588"/>
                <a:gd name="T10" fmla="*/ 1044 w 2134"/>
                <a:gd name="T11" fmla="*/ 1536 h 1588"/>
                <a:gd name="T12" fmla="*/ 1090 w 2134"/>
                <a:gd name="T13" fmla="*/ 1536 h 1588"/>
                <a:gd name="T14" fmla="*/ 1596 w 2134"/>
                <a:gd name="T15" fmla="*/ 1382 h 1588"/>
                <a:gd name="T16" fmla="*/ 2035 w 2134"/>
                <a:gd name="T17" fmla="*/ 1357 h 1588"/>
                <a:gd name="T18" fmla="*/ 2051 w 2134"/>
                <a:gd name="T19" fmla="*/ 1357 h 1588"/>
                <a:gd name="T20" fmla="*/ 2051 w 2134"/>
                <a:gd name="T21" fmla="*/ 0 h 1588"/>
                <a:gd name="T22" fmla="*/ 2134 w 2134"/>
                <a:gd name="T23" fmla="*/ 9 h 1588"/>
                <a:gd name="T24" fmla="*/ 2134 w 2134"/>
                <a:gd name="T25" fmla="*/ 27 h 1588"/>
                <a:gd name="T26" fmla="*/ 2134 w 2134"/>
                <a:gd name="T27" fmla="*/ 1482 h 1588"/>
                <a:gd name="T28" fmla="*/ 2094 w 2134"/>
                <a:gd name="T29" fmla="*/ 1515 h 1588"/>
                <a:gd name="T30" fmla="*/ 1896 w 2134"/>
                <a:gd name="T31" fmla="*/ 1496 h 1588"/>
                <a:gd name="T32" fmla="*/ 1649 w 2134"/>
                <a:gd name="T33" fmla="*/ 1492 h 1588"/>
                <a:gd name="T34" fmla="*/ 1126 w 2134"/>
                <a:gd name="T35" fmla="*/ 1580 h 1588"/>
                <a:gd name="T36" fmla="*/ 1104 w 2134"/>
                <a:gd name="T37" fmla="*/ 1582 h 1588"/>
                <a:gd name="T38" fmla="*/ 1090 w 2134"/>
                <a:gd name="T39" fmla="*/ 1582 h 1588"/>
                <a:gd name="T40" fmla="*/ 931 w 2134"/>
                <a:gd name="T41" fmla="*/ 1558 h 1588"/>
                <a:gd name="T42" fmla="*/ 622 w 2134"/>
                <a:gd name="T43" fmla="*/ 1501 h 1588"/>
                <a:gd name="T44" fmla="*/ 312 w 2134"/>
                <a:gd name="T45" fmla="*/ 1492 h 1588"/>
                <a:gd name="T46" fmla="*/ 39 w 2134"/>
                <a:gd name="T47" fmla="*/ 1515 h 1588"/>
                <a:gd name="T48" fmla="*/ 0 w 2134"/>
                <a:gd name="T49" fmla="*/ 1483 h 1588"/>
                <a:gd name="T50" fmla="*/ 0 w 2134"/>
                <a:gd name="T51" fmla="*/ 25 h 1588"/>
                <a:gd name="T52" fmla="*/ 0 w 2134"/>
                <a:gd name="T53" fmla="*/ 9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4" h="1588">
                  <a:moveTo>
                    <a:pt x="0" y="9"/>
                  </a:moveTo>
                  <a:cubicBezTo>
                    <a:pt x="27" y="6"/>
                    <a:pt x="53" y="3"/>
                    <a:pt x="81" y="0"/>
                  </a:cubicBezTo>
                  <a:cubicBezTo>
                    <a:pt x="81" y="453"/>
                    <a:pt x="81" y="904"/>
                    <a:pt x="81" y="1356"/>
                  </a:cubicBezTo>
                  <a:cubicBezTo>
                    <a:pt x="94" y="1356"/>
                    <a:pt x="106" y="1357"/>
                    <a:pt x="117" y="1356"/>
                  </a:cubicBezTo>
                  <a:cubicBezTo>
                    <a:pt x="253" y="1348"/>
                    <a:pt x="389" y="1358"/>
                    <a:pt x="523" y="1380"/>
                  </a:cubicBezTo>
                  <a:cubicBezTo>
                    <a:pt x="704" y="1409"/>
                    <a:pt x="877" y="1462"/>
                    <a:pt x="1044" y="1536"/>
                  </a:cubicBezTo>
                  <a:cubicBezTo>
                    <a:pt x="1060" y="1543"/>
                    <a:pt x="1074" y="1543"/>
                    <a:pt x="1090" y="1536"/>
                  </a:cubicBezTo>
                  <a:cubicBezTo>
                    <a:pt x="1252" y="1463"/>
                    <a:pt x="1421" y="1412"/>
                    <a:pt x="1596" y="1382"/>
                  </a:cubicBezTo>
                  <a:cubicBezTo>
                    <a:pt x="1741" y="1357"/>
                    <a:pt x="1887" y="1348"/>
                    <a:pt x="2035" y="1357"/>
                  </a:cubicBezTo>
                  <a:cubicBezTo>
                    <a:pt x="2040" y="1357"/>
                    <a:pt x="2045" y="1357"/>
                    <a:pt x="2051" y="1357"/>
                  </a:cubicBezTo>
                  <a:cubicBezTo>
                    <a:pt x="2051" y="905"/>
                    <a:pt x="2051" y="454"/>
                    <a:pt x="2051" y="0"/>
                  </a:cubicBezTo>
                  <a:cubicBezTo>
                    <a:pt x="2080" y="3"/>
                    <a:pt x="2106" y="6"/>
                    <a:pt x="2134" y="9"/>
                  </a:cubicBezTo>
                  <a:cubicBezTo>
                    <a:pt x="2134" y="16"/>
                    <a:pt x="2134" y="21"/>
                    <a:pt x="2134" y="27"/>
                  </a:cubicBezTo>
                  <a:cubicBezTo>
                    <a:pt x="2134" y="512"/>
                    <a:pt x="2134" y="997"/>
                    <a:pt x="2134" y="1482"/>
                  </a:cubicBezTo>
                  <a:cubicBezTo>
                    <a:pt x="2134" y="1501"/>
                    <a:pt x="2114" y="1517"/>
                    <a:pt x="2094" y="1515"/>
                  </a:cubicBezTo>
                  <a:cubicBezTo>
                    <a:pt x="2028" y="1508"/>
                    <a:pt x="1962" y="1499"/>
                    <a:pt x="1896" y="1496"/>
                  </a:cubicBezTo>
                  <a:cubicBezTo>
                    <a:pt x="1814" y="1492"/>
                    <a:pt x="1731" y="1490"/>
                    <a:pt x="1649" y="1492"/>
                  </a:cubicBezTo>
                  <a:cubicBezTo>
                    <a:pt x="1471" y="1497"/>
                    <a:pt x="1296" y="1525"/>
                    <a:pt x="1126" y="1580"/>
                  </a:cubicBezTo>
                  <a:cubicBezTo>
                    <a:pt x="1119" y="1582"/>
                    <a:pt x="1111" y="1582"/>
                    <a:pt x="1104" y="1582"/>
                  </a:cubicBezTo>
                  <a:cubicBezTo>
                    <a:pt x="1099" y="1583"/>
                    <a:pt x="1095" y="1581"/>
                    <a:pt x="1090" y="1582"/>
                  </a:cubicBezTo>
                  <a:cubicBezTo>
                    <a:pt x="1035" y="1588"/>
                    <a:pt x="983" y="1573"/>
                    <a:pt x="931" y="1558"/>
                  </a:cubicBezTo>
                  <a:cubicBezTo>
                    <a:pt x="830" y="1529"/>
                    <a:pt x="726" y="1511"/>
                    <a:pt x="622" y="1501"/>
                  </a:cubicBezTo>
                  <a:cubicBezTo>
                    <a:pt x="519" y="1491"/>
                    <a:pt x="415" y="1486"/>
                    <a:pt x="312" y="1492"/>
                  </a:cubicBezTo>
                  <a:cubicBezTo>
                    <a:pt x="221" y="1498"/>
                    <a:pt x="130" y="1507"/>
                    <a:pt x="39" y="1515"/>
                  </a:cubicBezTo>
                  <a:cubicBezTo>
                    <a:pt x="20" y="1517"/>
                    <a:pt x="0" y="1500"/>
                    <a:pt x="0" y="1483"/>
                  </a:cubicBezTo>
                  <a:cubicBezTo>
                    <a:pt x="0" y="997"/>
                    <a:pt x="0" y="511"/>
                    <a:pt x="0" y="25"/>
                  </a:cubicBezTo>
                  <a:cubicBezTo>
                    <a:pt x="0" y="20"/>
                    <a:pt x="0" y="16"/>
                    <a:pt x="0" y="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1269" y="774"/>
              <a:ext cx="3311" cy="2903"/>
            </a:xfrm>
            <a:custGeom>
              <a:avLst/>
              <a:gdLst>
                <a:gd name="T0" fmla="*/ 1875 w 1875"/>
                <a:gd name="T1" fmla="*/ 1463 h 1644"/>
                <a:gd name="T2" fmla="*/ 1739 w 1875"/>
                <a:gd name="T3" fmla="*/ 1464 h 1644"/>
                <a:gd name="T4" fmla="*/ 1103 w 1875"/>
                <a:gd name="T5" fmla="*/ 1584 h 1644"/>
                <a:gd name="T6" fmla="*/ 973 w 1875"/>
                <a:gd name="T7" fmla="*/ 1634 h 1644"/>
                <a:gd name="T8" fmla="*/ 900 w 1875"/>
                <a:gd name="T9" fmla="*/ 1634 h 1644"/>
                <a:gd name="T10" fmla="*/ 406 w 1875"/>
                <a:gd name="T11" fmla="*/ 1488 h 1644"/>
                <a:gd name="T12" fmla="*/ 21 w 1875"/>
                <a:gd name="T13" fmla="*/ 1464 h 1644"/>
                <a:gd name="T14" fmla="*/ 0 w 1875"/>
                <a:gd name="T15" fmla="*/ 1464 h 1644"/>
                <a:gd name="T16" fmla="*/ 0 w 1875"/>
                <a:gd name="T17" fmla="*/ 0 h 1644"/>
                <a:gd name="T18" fmla="*/ 81 w 1875"/>
                <a:gd name="T19" fmla="*/ 0 h 1644"/>
                <a:gd name="T20" fmla="*/ 81 w 1875"/>
                <a:gd name="T21" fmla="*/ 1356 h 1644"/>
                <a:gd name="T22" fmla="*/ 139 w 1875"/>
                <a:gd name="T23" fmla="*/ 1361 h 1644"/>
                <a:gd name="T24" fmla="*/ 623 w 1875"/>
                <a:gd name="T25" fmla="*/ 1475 h 1644"/>
                <a:gd name="T26" fmla="*/ 902 w 1875"/>
                <a:gd name="T27" fmla="*/ 1606 h 1644"/>
                <a:gd name="T28" fmla="*/ 976 w 1875"/>
                <a:gd name="T29" fmla="*/ 1604 h 1644"/>
                <a:gd name="T30" fmla="*/ 1484 w 1875"/>
                <a:gd name="T31" fmla="*/ 1403 h 1644"/>
                <a:gd name="T32" fmla="*/ 1779 w 1875"/>
                <a:gd name="T33" fmla="*/ 1358 h 1644"/>
                <a:gd name="T34" fmla="*/ 1794 w 1875"/>
                <a:gd name="T35" fmla="*/ 1356 h 1644"/>
                <a:gd name="T36" fmla="*/ 1794 w 1875"/>
                <a:gd name="T37" fmla="*/ 0 h 1644"/>
                <a:gd name="T38" fmla="*/ 1875 w 1875"/>
                <a:gd name="T39" fmla="*/ 0 h 1644"/>
                <a:gd name="T40" fmla="*/ 1875 w 1875"/>
                <a:gd name="T41" fmla="*/ 1463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75" h="1644">
                  <a:moveTo>
                    <a:pt x="1875" y="1463"/>
                  </a:moveTo>
                  <a:cubicBezTo>
                    <a:pt x="1829" y="1463"/>
                    <a:pt x="1784" y="1463"/>
                    <a:pt x="1739" y="1464"/>
                  </a:cubicBezTo>
                  <a:cubicBezTo>
                    <a:pt x="1521" y="1468"/>
                    <a:pt x="1309" y="1510"/>
                    <a:pt x="1103" y="1584"/>
                  </a:cubicBezTo>
                  <a:cubicBezTo>
                    <a:pt x="1059" y="1599"/>
                    <a:pt x="1017" y="1617"/>
                    <a:pt x="973" y="1634"/>
                  </a:cubicBezTo>
                  <a:cubicBezTo>
                    <a:pt x="949" y="1644"/>
                    <a:pt x="925" y="1644"/>
                    <a:pt x="900" y="1634"/>
                  </a:cubicBezTo>
                  <a:cubicBezTo>
                    <a:pt x="742" y="1565"/>
                    <a:pt x="577" y="1517"/>
                    <a:pt x="406" y="1488"/>
                  </a:cubicBezTo>
                  <a:cubicBezTo>
                    <a:pt x="278" y="1467"/>
                    <a:pt x="150" y="1459"/>
                    <a:pt x="21" y="1464"/>
                  </a:cubicBezTo>
                  <a:cubicBezTo>
                    <a:pt x="14" y="1464"/>
                    <a:pt x="8" y="1464"/>
                    <a:pt x="0" y="1464"/>
                  </a:cubicBezTo>
                  <a:cubicBezTo>
                    <a:pt x="0" y="976"/>
                    <a:pt x="0" y="489"/>
                    <a:pt x="0" y="0"/>
                  </a:cubicBezTo>
                  <a:cubicBezTo>
                    <a:pt x="27" y="0"/>
                    <a:pt x="53" y="0"/>
                    <a:pt x="81" y="0"/>
                  </a:cubicBezTo>
                  <a:cubicBezTo>
                    <a:pt x="81" y="452"/>
                    <a:pt x="81" y="903"/>
                    <a:pt x="81" y="1356"/>
                  </a:cubicBezTo>
                  <a:cubicBezTo>
                    <a:pt x="101" y="1358"/>
                    <a:pt x="120" y="1360"/>
                    <a:pt x="139" y="1361"/>
                  </a:cubicBezTo>
                  <a:cubicBezTo>
                    <a:pt x="306" y="1375"/>
                    <a:pt x="466" y="1415"/>
                    <a:pt x="623" y="1475"/>
                  </a:cubicBezTo>
                  <a:cubicBezTo>
                    <a:pt x="719" y="1511"/>
                    <a:pt x="812" y="1555"/>
                    <a:pt x="902" y="1606"/>
                  </a:cubicBezTo>
                  <a:cubicBezTo>
                    <a:pt x="927" y="1621"/>
                    <a:pt x="951" y="1619"/>
                    <a:pt x="976" y="1604"/>
                  </a:cubicBezTo>
                  <a:cubicBezTo>
                    <a:pt x="1136" y="1514"/>
                    <a:pt x="1305" y="1446"/>
                    <a:pt x="1484" y="1403"/>
                  </a:cubicBezTo>
                  <a:cubicBezTo>
                    <a:pt x="1581" y="1379"/>
                    <a:pt x="1679" y="1364"/>
                    <a:pt x="1779" y="1358"/>
                  </a:cubicBezTo>
                  <a:cubicBezTo>
                    <a:pt x="1783" y="1358"/>
                    <a:pt x="1788" y="1357"/>
                    <a:pt x="1794" y="1356"/>
                  </a:cubicBezTo>
                  <a:cubicBezTo>
                    <a:pt x="1794" y="904"/>
                    <a:pt x="1794" y="452"/>
                    <a:pt x="1794" y="0"/>
                  </a:cubicBezTo>
                  <a:cubicBezTo>
                    <a:pt x="1821" y="0"/>
                    <a:pt x="1848" y="0"/>
                    <a:pt x="1875" y="0"/>
                  </a:cubicBezTo>
                  <a:cubicBezTo>
                    <a:pt x="1875" y="488"/>
                    <a:pt x="1875" y="975"/>
                    <a:pt x="1875" y="146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7060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264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6"/>
          <p:cNvSpPr>
            <a:spLocks/>
          </p:cNvSpPr>
          <p:nvPr userDrawn="1"/>
        </p:nvSpPr>
        <p:spPr bwMode="auto">
          <a:xfrm>
            <a:off x="1" y="-1"/>
            <a:ext cx="6095999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6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70605"/>
              </a:solidFill>
            </a:endParaRP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7538720" y="1554456"/>
            <a:ext cx="5892800" cy="3639552"/>
          </a:xfrm>
          <a:custGeom>
            <a:avLst/>
            <a:gdLst>
              <a:gd name="T0" fmla="*/ 2048 w 2048"/>
              <a:gd name="T1" fmla="*/ 145 h 1685"/>
              <a:gd name="T2" fmla="*/ 2048 w 2048"/>
              <a:gd name="T3" fmla="*/ 1685 h 1685"/>
              <a:gd name="T4" fmla="*/ 2039 w 2048"/>
              <a:gd name="T5" fmla="*/ 1682 h 1685"/>
              <a:gd name="T6" fmla="*/ 1636 w 2048"/>
              <a:gd name="T7" fmla="*/ 1572 h 1685"/>
              <a:gd name="T8" fmla="*/ 1038 w 2048"/>
              <a:gd name="T9" fmla="*/ 1680 h 1685"/>
              <a:gd name="T10" fmla="*/ 1010 w 2048"/>
              <a:gd name="T11" fmla="*/ 1680 h 1685"/>
              <a:gd name="T12" fmla="*/ 902 w 2048"/>
              <a:gd name="T13" fmla="*/ 1633 h 1685"/>
              <a:gd name="T14" fmla="*/ 189 w 2048"/>
              <a:gd name="T15" fmla="*/ 1615 h 1685"/>
              <a:gd name="T16" fmla="*/ 0 w 2048"/>
              <a:gd name="T17" fmla="*/ 1685 h 1685"/>
              <a:gd name="T18" fmla="*/ 0 w 2048"/>
              <a:gd name="T19" fmla="*/ 145 h 1685"/>
              <a:gd name="T20" fmla="*/ 23 w 2048"/>
              <a:gd name="T21" fmla="*/ 134 h 1685"/>
              <a:gd name="T22" fmla="*/ 415 w 2048"/>
              <a:gd name="T23" fmla="*/ 26 h 1685"/>
              <a:gd name="T24" fmla="*/ 1013 w 2048"/>
              <a:gd name="T25" fmla="*/ 139 h 1685"/>
              <a:gd name="T26" fmla="*/ 1035 w 2048"/>
              <a:gd name="T27" fmla="*/ 139 h 1685"/>
              <a:gd name="T28" fmla="*/ 1110 w 2048"/>
              <a:gd name="T29" fmla="*/ 107 h 1685"/>
              <a:gd name="T30" fmla="*/ 1773 w 2048"/>
              <a:gd name="T31" fmla="*/ 45 h 1685"/>
              <a:gd name="T32" fmla="*/ 2048 w 2048"/>
              <a:gd name="T33" fmla="*/ 145 h 1685"/>
              <a:gd name="T34" fmla="*/ 1920 w 2048"/>
              <a:gd name="T35" fmla="*/ 1498 h 1685"/>
              <a:gd name="T36" fmla="*/ 1920 w 2048"/>
              <a:gd name="T37" fmla="*/ 1473 h 1685"/>
              <a:gd name="T38" fmla="*/ 1920 w 2048"/>
              <a:gd name="T39" fmla="*/ 1025 h 1685"/>
              <a:gd name="T40" fmla="*/ 1921 w 2048"/>
              <a:gd name="T41" fmla="*/ 247 h 1685"/>
              <a:gd name="T42" fmla="*/ 1900 w 2048"/>
              <a:gd name="T43" fmla="*/ 217 h 1685"/>
              <a:gd name="T44" fmla="*/ 1788 w 2048"/>
              <a:gd name="T45" fmla="*/ 181 h 1685"/>
              <a:gd name="T46" fmla="*/ 1114 w 2048"/>
              <a:gd name="T47" fmla="*/ 243 h 1685"/>
              <a:gd name="T48" fmla="*/ 1087 w 2048"/>
              <a:gd name="T49" fmla="*/ 284 h 1685"/>
              <a:gd name="T50" fmla="*/ 1088 w 2048"/>
              <a:gd name="T51" fmla="*/ 1494 h 1685"/>
              <a:gd name="T52" fmla="*/ 1088 w 2048"/>
              <a:gd name="T53" fmla="*/ 1516 h 1685"/>
              <a:gd name="T54" fmla="*/ 1920 w 2048"/>
              <a:gd name="T55" fmla="*/ 1498 h 1685"/>
              <a:gd name="T56" fmla="*/ 960 w 2048"/>
              <a:gd name="T57" fmla="*/ 1516 h 1685"/>
              <a:gd name="T58" fmla="*/ 960 w 2048"/>
              <a:gd name="T59" fmla="*/ 1498 h 1685"/>
              <a:gd name="T60" fmla="*/ 961 w 2048"/>
              <a:gd name="T61" fmla="*/ 273 h 1685"/>
              <a:gd name="T62" fmla="*/ 945 w 2048"/>
              <a:gd name="T63" fmla="*/ 249 h 1685"/>
              <a:gd name="T64" fmla="*/ 582 w 2048"/>
              <a:gd name="T65" fmla="*/ 155 h 1685"/>
              <a:gd name="T66" fmla="*/ 147 w 2048"/>
              <a:gd name="T67" fmla="*/ 217 h 1685"/>
              <a:gd name="T68" fmla="*/ 127 w 2048"/>
              <a:gd name="T69" fmla="*/ 246 h 1685"/>
              <a:gd name="T70" fmla="*/ 128 w 2048"/>
              <a:gd name="T71" fmla="*/ 1478 h 1685"/>
              <a:gd name="T72" fmla="*/ 129 w 2048"/>
              <a:gd name="T73" fmla="*/ 1498 h 1685"/>
              <a:gd name="T74" fmla="*/ 960 w 2048"/>
              <a:gd name="T75" fmla="*/ 1516 h 1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48" h="1685">
                <a:moveTo>
                  <a:pt x="2048" y="145"/>
                </a:moveTo>
                <a:cubicBezTo>
                  <a:pt x="2048" y="658"/>
                  <a:pt x="2048" y="1172"/>
                  <a:pt x="2048" y="1685"/>
                </a:cubicBezTo>
                <a:cubicBezTo>
                  <a:pt x="2045" y="1684"/>
                  <a:pt x="2042" y="1683"/>
                  <a:pt x="2039" y="1682"/>
                </a:cubicBezTo>
                <a:cubicBezTo>
                  <a:pt x="1911" y="1622"/>
                  <a:pt x="1777" y="1586"/>
                  <a:pt x="1636" y="1572"/>
                </a:cubicBezTo>
                <a:cubicBezTo>
                  <a:pt x="1426" y="1550"/>
                  <a:pt x="1227" y="1584"/>
                  <a:pt x="1038" y="1680"/>
                </a:cubicBezTo>
                <a:cubicBezTo>
                  <a:pt x="1030" y="1683"/>
                  <a:pt x="1018" y="1683"/>
                  <a:pt x="1010" y="1680"/>
                </a:cubicBezTo>
                <a:cubicBezTo>
                  <a:pt x="974" y="1665"/>
                  <a:pt x="939" y="1647"/>
                  <a:pt x="902" y="1633"/>
                </a:cubicBezTo>
                <a:cubicBezTo>
                  <a:pt x="667" y="1545"/>
                  <a:pt x="428" y="1546"/>
                  <a:pt x="189" y="1615"/>
                </a:cubicBezTo>
                <a:cubicBezTo>
                  <a:pt x="124" y="1634"/>
                  <a:pt x="63" y="1661"/>
                  <a:pt x="0" y="1685"/>
                </a:cubicBezTo>
                <a:cubicBezTo>
                  <a:pt x="0" y="1172"/>
                  <a:pt x="0" y="658"/>
                  <a:pt x="0" y="145"/>
                </a:cubicBezTo>
                <a:cubicBezTo>
                  <a:pt x="8" y="141"/>
                  <a:pt x="16" y="138"/>
                  <a:pt x="23" y="134"/>
                </a:cubicBezTo>
                <a:cubicBezTo>
                  <a:pt x="147" y="71"/>
                  <a:pt x="277" y="35"/>
                  <a:pt x="415" y="26"/>
                </a:cubicBezTo>
                <a:cubicBezTo>
                  <a:pt x="624" y="12"/>
                  <a:pt x="823" y="52"/>
                  <a:pt x="1013" y="139"/>
                </a:cubicBezTo>
                <a:cubicBezTo>
                  <a:pt x="1019" y="142"/>
                  <a:pt x="1029" y="141"/>
                  <a:pt x="1035" y="139"/>
                </a:cubicBezTo>
                <a:cubicBezTo>
                  <a:pt x="1060" y="129"/>
                  <a:pt x="1085" y="116"/>
                  <a:pt x="1110" y="107"/>
                </a:cubicBezTo>
                <a:cubicBezTo>
                  <a:pt x="1326" y="26"/>
                  <a:pt x="1546" y="0"/>
                  <a:pt x="1773" y="45"/>
                </a:cubicBezTo>
                <a:cubicBezTo>
                  <a:pt x="1870" y="65"/>
                  <a:pt x="1961" y="100"/>
                  <a:pt x="2048" y="145"/>
                </a:cubicBezTo>
                <a:close/>
                <a:moveTo>
                  <a:pt x="1920" y="1498"/>
                </a:moveTo>
                <a:cubicBezTo>
                  <a:pt x="1920" y="1488"/>
                  <a:pt x="1920" y="1481"/>
                  <a:pt x="1920" y="1473"/>
                </a:cubicBezTo>
                <a:cubicBezTo>
                  <a:pt x="1920" y="1323"/>
                  <a:pt x="1920" y="1174"/>
                  <a:pt x="1920" y="1025"/>
                </a:cubicBezTo>
                <a:cubicBezTo>
                  <a:pt x="1920" y="766"/>
                  <a:pt x="1920" y="506"/>
                  <a:pt x="1921" y="247"/>
                </a:cubicBezTo>
                <a:cubicBezTo>
                  <a:pt x="1921" y="230"/>
                  <a:pt x="1915" y="222"/>
                  <a:pt x="1900" y="217"/>
                </a:cubicBezTo>
                <a:cubicBezTo>
                  <a:pt x="1862" y="205"/>
                  <a:pt x="1826" y="190"/>
                  <a:pt x="1788" y="181"/>
                </a:cubicBezTo>
                <a:cubicBezTo>
                  <a:pt x="1556" y="123"/>
                  <a:pt x="1333" y="153"/>
                  <a:pt x="1114" y="243"/>
                </a:cubicBezTo>
                <a:cubicBezTo>
                  <a:pt x="1094" y="252"/>
                  <a:pt x="1087" y="262"/>
                  <a:pt x="1087" y="284"/>
                </a:cubicBezTo>
                <a:cubicBezTo>
                  <a:pt x="1088" y="687"/>
                  <a:pt x="1088" y="1090"/>
                  <a:pt x="1088" y="1494"/>
                </a:cubicBezTo>
                <a:cubicBezTo>
                  <a:pt x="1088" y="1500"/>
                  <a:pt x="1088" y="1507"/>
                  <a:pt x="1088" y="1516"/>
                </a:cubicBezTo>
                <a:cubicBezTo>
                  <a:pt x="1364" y="1412"/>
                  <a:pt x="1640" y="1415"/>
                  <a:pt x="1920" y="1498"/>
                </a:cubicBezTo>
                <a:close/>
                <a:moveTo>
                  <a:pt x="960" y="1516"/>
                </a:moveTo>
                <a:cubicBezTo>
                  <a:pt x="960" y="1508"/>
                  <a:pt x="960" y="1503"/>
                  <a:pt x="960" y="1498"/>
                </a:cubicBezTo>
                <a:cubicBezTo>
                  <a:pt x="960" y="1090"/>
                  <a:pt x="960" y="681"/>
                  <a:pt x="961" y="273"/>
                </a:cubicBezTo>
                <a:cubicBezTo>
                  <a:pt x="961" y="260"/>
                  <a:pt x="957" y="254"/>
                  <a:pt x="945" y="249"/>
                </a:cubicBezTo>
                <a:cubicBezTo>
                  <a:pt x="829" y="197"/>
                  <a:pt x="708" y="166"/>
                  <a:pt x="582" y="155"/>
                </a:cubicBezTo>
                <a:cubicBezTo>
                  <a:pt x="432" y="142"/>
                  <a:pt x="287" y="161"/>
                  <a:pt x="147" y="217"/>
                </a:cubicBezTo>
                <a:cubicBezTo>
                  <a:pt x="133" y="223"/>
                  <a:pt x="127" y="230"/>
                  <a:pt x="127" y="246"/>
                </a:cubicBezTo>
                <a:cubicBezTo>
                  <a:pt x="128" y="657"/>
                  <a:pt x="128" y="1067"/>
                  <a:pt x="128" y="1478"/>
                </a:cubicBezTo>
                <a:cubicBezTo>
                  <a:pt x="128" y="1484"/>
                  <a:pt x="128" y="1490"/>
                  <a:pt x="129" y="1498"/>
                </a:cubicBezTo>
                <a:cubicBezTo>
                  <a:pt x="408" y="1415"/>
                  <a:pt x="684" y="1412"/>
                  <a:pt x="960" y="1516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70605"/>
              </a:solidFill>
            </a:endParaRPr>
          </a:p>
        </p:txBody>
      </p:sp>
      <p:pic>
        <p:nvPicPr>
          <p:cNvPr id="19" name="Picture 12" descr="AbbVieLogo_Standard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7" y="493713"/>
            <a:ext cx="18288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9399374" y="2390874"/>
            <a:ext cx="2171493" cy="1546214"/>
            <a:chOff x="4452" y="1433"/>
            <a:chExt cx="1087" cy="1032"/>
          </a:xfrm>
          <a:solidFill>
            <a:schemeClr val="accent2"/>
          </a:solidFill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4701" y="1433"/>
              <a:ext cx="838" cy="835"/>
            </a:xfrm>
            <a:custGeom>
              <a:avLst/>
              <a:gdLst>
                <a:gd name="T0" fmla="*/ 752 w 976"/>
                <a:gd name="T1" fmla="*/ 0 h 972"/>
                <a:gd name="T2" fmla="*/ 764 w 976"/>
                <a:gd name="T3" fmla="*/ 10 h 972"/>
                <a:gd name="T4" fmla="*/ 887 w 976"/>
                <a:gd name="T5" fmla="*/ 132 h 972"/>
                <a:gd name="T6" fmla="*/ 967 w 976"/>
                <a:gd name="T7" fmla="*/ 212 h 972"/>
                <a:gd name="T8" fmla="*/ 968 w 976"/>
                <a:gd name="T9" fmla="*/ 236 h 972"/>
                <a:gd name="T10" fmla="*/ 731 w 976"/>
                <a:gd name="T11" fmla="*/ 531 h 972"/>
                <a:gd name="T12" fmla="*/ 453 w 976"/>
                <a:gd name="T13" fmla="*/ 878 h 972"/>
                <a:gd name="T14" fmla="*/ 388 w 976"/>
                <a:gd name="T15" fmla="*/ 959 h 972"/>
                <a:gd name="T16" fmla="*/ 363 w 976"/>
                <a:gd name="T17" fmla="*/ 961 h 972"/>
                <a:gd name="T18" fmla="*/ 14 w 976"/>
                <a:gd name="T19" fmla="*/ 613 h 972"/>
                <a:gd name="T20" fmla="*/ 17 w 976"/>
                <a:gd name="T21" fmla="*/ 584 h 972"/>
                <a:gd name="T22" fmla="*/ 317 w 976"/>
                <a:gd name="T23" fmla="*/ 345 h 972"/>
                <a:gd name="T24" fmla="*/ 622 w 976"/>
                <a:gd name="T25" fmla="*/ 101 h 972"/>
                <a:gd name="T26" fmla="*/ 742 w 976"/>
                <a:gd name="T27" fmla="*/ 6 h 972"/>
                <a:gd name="T28" fmla="*/ 752 w 976"/>
                <a:gd name="T29" fmla="*/ 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6" h="972">
                  <a:moveTo>
                    <a:pt x="752" y="0"/>
                  </a:moveTo>
                  <a:cubicBezTo>
                    <a:pt x="756" y="3"/>
                    <a:pt x="760" y="6"/>
                    <a:pt x="764" y="10"/>
                  </a:cubicBezTo>
                  <a:cubicBezTo>
                    <a:pt x="805" y="51"/>
                    <a:pt x="846" y="92"/>
                    <a:pt x="887" y="132"/>
                  </a:cubicBezTo>
                  <a:cubicBezTo>
                    <a:pt x="914" y="159"/>
                    <a:pt x="940" y="186"/>
                    <a:pt x="967" y="212"/>
                  </a:cubicBezTo>
                  <a:cubicBezTo>
                    <a:pt x="975" y="220"/>
                    <a:pt x="976" y="227"/>
                    <a:pt x="968" y="236"/>
                  </a:cubicBezTo>
                  <a:cubicBezTo>
                    <a:pt x="889" y="334"/>
                    <a:pt x="810" y="432"/>
                    <a:pt x="731" y="531"/>
                  </a:cubicBezTo>
                  <a:cubicBezTo>
                    <a:pt x="638" y="646"/>
                    <a:pt x="546" y="762"/>
                    <a:pt x="453" y="878"/>
                  </a:cubicBezTo>
                  <a:cubicBezTo>
                    <a:pt x="432" y="905"/>
                    <a:pt x="409" y="932"/>
                    <a:pt x="388" y="959"/>
                  </a:cubicBezTo>
                  <a:cubicBezTo>
                    <a:pt x="380" y="970"/>
                    <a:pt x="373" y="972"/>
                    <a:pt x="363" y="961"/>
                  </a:cubicBezTo>
                  <a:cubicBezTo>
                    <a:pt x="247" y="845"/>
                    <a:pt x="130" y="729"/>
                    <a:pt x="14" y="613"/>
                  </a:cubicBezTo>
                  <a:cubicBezTo>
                    <a:pt x="0" y="599"/>
                    <a:pt x="0" y="597"/>
                    <a:pt x="17" y="584"/>
                  </a:cubicBezTo>
                  <a:cubicBezTo>
                    <a:pt x="117" y="505"/>
                    <a:pt x="217" y="425"/>
                    <a:pt x="317" y="345"/>
                  </a:cubicBezTo>
                  <a:cubicBezTo>
                    <a:pt x="419" y="264"/>
                    <a:pt x="521" y="182"/>
                    <a:pt x="622" y="101"/>
                  </a:cubicBezTo>
                  <a:cubicBezTo>
                    <a:pt x="662" y="69"/>
                    <a:pt x="702" y="38"/>
                    <a:pt x="742" y="6"/>
                  </a:cubicBezTo>
                  <a:cubicBezTo>
                    <a:pt x="745" y="4"/>
                    <a:pt x="748" y="2"/>
                    <a:pt x="752" y="0"/>
                  </a:cubicBez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4541" y="1989"/>
              <a:ext cx="447" cy="442"/>
            </a:xfrm>
            <a:custGeom>
              <a:avLst/>
              <a:gdLst>
                <a:gd name="T0" fmla="*/ 520 w 520"/>
                <a:gd name="T1" fmla="*/ 362 h 515"/>
                <a:gd name="T2" fmla="*/ 499 w 520"/>
                <a:gd name="T3" fmla="*/ 365 h 515"/>
                <a:gd name="T4" fmla="*/ 427 w 520"/>
                <a:gd name="T5" fmla="*/ 364 h 515"/>
                <a:gd name="T6" fmla="*/ 375 w 520"/>
                <a:gd name="T7" fmla="*/ 378 h 515"/>
                <a:gd name="T8" fmla="*/ 169 w 520"/>
                <a:gd name="T9" fmla="*/ 503 h 515"/>
                <a:gd name="T10" fmla="*/ 131 w 520"/>
                <a:gd name="T11" fmla="*/ 498 h 515"/>
                <a:gd name="T12" fmla="*/ 11 w 520"/>
                <a:gd name="T13" fmla="*/ 378 h 515"/>
                <a:gd name="T14" fmla="*/ 7 w 520"/>
                <a:gd name="T15" fmla="*/ 347 h 515"/>
                <a:gd name="T16" fmla="*/ 123 w 520"/>
                <a:gd name="T17" fmla="*/ 155 h 515"/>
                <a:gd name="T18" fmla="*/ 132 w 520"/>
                <a:gd name="T19" fmla="*/ 142 h 515"/>
                <a:gd name="T20" fmla="*/ 148 w 520"/>
                <a:gd name="T21" fmla="*/ 78 h 515"/>
                <a:gd name="T22" fmla="*/ 147 w 520"/>
                <a:gd name="T23" fmla="*/ 17 h 515"/>
                <a:gd name="T24" fmla="*/ 151 w 520"/>
                <a:gd name="T25" fmla="*/ 0 h 515"/>
                <a:gd name="T26" fmla="*/ 167 w 520"/>
                <a:gd name="T27" fmla="*/ 8 h 515"/>
                <a:gd name="T28" fmla="*/ 315 w 520"/>
                <a:gd name="T29" fmla="*/ 155 h 515"/>
                <a:gd name="T30" fmla="*/ 504 w 520"/>
                <a:gd name="T31" fmla="*/ 344 h 515"/>
                <a:gd name="T32" fmla="*/ 520 w 520"/>
                <a:gd name="T33" fmla="*/ 362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0" h="515">
                  <a:moveTo>
                    <a:pt x="520" y="362"/>
                  </a:moveTo>
                  <a:cubicBezTo>
                    <a:pt x="511" y="363"/>
                    <a:pt x="505" y="365"/>
                    <a:pt x="499" y="365"/>
                  </a:cubicBezTo>
                  <a:cubicBezTo>
                    <a:pt x="475" y="365"/>
                    <a:pt x="451" y="366"/>
                    <a:pt x="427" y="364"/>
                  </a:cubicBezTo>
                  <a:cubicBezTo>
                    <a:pt x="407" y="363"/>
                    <a:pt x="391" y="368"/>
                    <a:pt x="375" y="378"/>
                  </a:cubicBezTo>
                  <a:cubicBezTo>
                    <a:pt x="306" y="420"/>
                    <a:pt x="238" y="461"/>
                    <a:pt x="169" y="503"/>
                  </a:cubicBezTo>
                  <a:cubicBezTo>
                    <a:pt x="149" y="515"/>
                    <a:pt x="148" y="515"/>
                    <a:pt x="131" y="498"/>
                  </a:cubicBezTo>
                  <a:cubicBezTo>
                    <a:pt x="91" y="458"/>
                    <a:pt x="51" y="417"/>
                    <a:pt x="11" y="378"/>
                  </a:cubicBezTo>
                  <a:cubicBezTo>
                    <a:pt x="0" y="368"/>
                    <a:pt x="0" y="358"/>
                    <a:pt x="7" y="347"/>
                  </a:cubicBezTo>
                  <a:cubicBezTo>
                    <a:pt x="46" y="283"/>
                    <a:pt x="84" y="219"/>
                    <a:pt x="123" y="155"/>
                  </a:cubicBezTo>
                  <a:cubicBezTo>
                    <a:pt x="126" y="151"/>
                    <a:pt x="129" y="146"/>
                    <a:pt x="132" y="142"/>
                  </a:cubicBezTo>
                  <a:cubicBezTo>
                    <a:pt x="147" y="123"/>
                    <a:pt x="150" y="101"/>
                    <a:pt x="148" y="78"/>
                  </a:cubicBezTo>
                  <a:cubicBezTo>
                    <a:pt x="147" y="58"/>
                    <a:pt x="147" y="37"/>
                    <a:pt x="147" y="17"/>
                  </a:cubicBezTo>
                  <a:cubicBezTo>
                    <a:pt x="147" y="11"/>
                    <a:pt x="150" y="6"/>
                    <a:pt x="151" y="0"/>
                  </a:cubicBezTo>
                  <a:cubicBezTo>
                    <a:pt x="156" y="3"/>
                    <a:pt x="163" y="4"/>
                    <a:pt x="167" y="8"/>
                  </a:cubicBezTo>
                  <a:cubicBezTo>
                    <a:pt x="217" y="57"/>
                    <a:pt x="266" y="106"/>
                    <a:pt x="315" y="155"/>
                  </a:cubicBezTo>
                  <a:cubicBezTo>
                    <a:pt x="378" y="218"/>
                    <a:pt x="441" y="281"/>
                    <a:pt x="504" y="344"/>
                  </a:cubicBezTo>
                  <a:cubicBezTo>
                    <a:pt x="509" y="349"/>
                    <a:pt x="513" y="354"/>
                    <a:pt x="520" y="362"/>
                  </a:cubicBez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4452" y="2367"/>
              <a:ext cx="148" cy="98"/>
            </a:xfrm>
            <a:custGeom>
              <a:avLst/>
              <a:gdLst>
                <a:gd name="T0" fmla="*/ 71 w 172"/>
                <a:gd name="T1" fmla="*/ 111 h 114"/>
                <a:gd name="T2" fmla="*/ 14 w 172"/>
                <a:gd name="T3" fmla="*/ 111 h 114"/>
                <a:gd name="T4" fmla="*/ 0 w 172"/>
                <a:gd name="T5" fmla="*/ 107 h 114"/>
                <a:gd name="T6" fmla="*/ 7 w 172"/>
                <a:gd name="T7" fmla="*/ 95 h 114"/>
                <a:gd name="T8" fmla="*/ 88 w 172"/>
                <a:gd name="T9" fmla="*/ 13 h 114"/>
                <a:gd name="T10" fmla="*/ 115 w 172"/>
                <a:gd name="T11" fmla="*/ 12 h 114"/>
                <a:gd name="T12" fmla="*/ 166 w 172"/>
                <a:gd name="T13" fmla="*/ 65 h 114"/>
                <a:gd name="T14" fmla="*/ 170 w 172"/>
                <a:gd name="T15" fmla="*/ 80 h 114"/>
                <a:gd name="T16" fmla="*/ 122 w 172"/>
                <a:gd name="T17" fmla="*/ 112 h 114"/>
                <a:gd name="T18" fmla="*/ 71 w 172"/>
                <a:gd name="T19" fmla="*/ 1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14">
                  <a:moveTo>
                    <a:pt x="71" y="111"/>
                  </a:moveTo>
                  <a:cubicBezTo>
                    <a:pt x="52" y="111"/>
                    <a:pt x="33" y="112"/>
                    <a:pt x="14" y="111"/>
                  </a:cubicBezTo>
                  <a:cubicBezTo>
                    <a:pt x="9" y="111"/>
                    <a:pt x="5" y="108"/>
                    <a:pt x="0" y="107"/>
                  </a:cubicBezTo>
                  <a:cubicBezTo>
                    <a:pt x="2" y="103"/>
                    <a:pt x="3" y="98"/>
                    <a:pt x="7" y="95"/>
                  </a:cubicBezTo>
                  <a:cubicBezTo>
                    <a:pt x="33" y="67"/>
                    <a:pt x="61" y="41"/>
                    <a:pt x="88" y="13"/>
                  </a:cubicBezTo>
                  <a:cubicBezTo>
                    <a:pt x="97" y="3"/>
                    <a:pt x="105" y="0"/>
                    <a:pt x="115" y="12"/>
                  </a:cubicBezTo>
                  <a:cubicBezTo>
                    <a:pt x="132" y="30"/>
                    <a:pt x="150" y="47"/>
                    <a:pt x="166" y="65"/>
                  </a:cubicBezTo>
                  <a:cubicBezTo>
                    <a:pt x="170" y="68"/>
                    <a:pt x="172" y="77"/>
                    <a:pt x="170" y="80"/>
                  </a:cubicBezTo>
                  <a:cubicBezTo>
                    <a:pt x="157" y="95"/>
                    <a:pt x="147" y="114"/>
                    <a:pt x="122" y="112"/>
                  </a:cubicBezTo>
                  <a:cubicBezTo>
                    <a:pt x="105" y="110"/>
                    <a:pt x="88" y="111"/>
                    <a:pt x="71" y="111"/>
                  </a:cubicBez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70605"/>
                </a:solidFill>
              </a:endParaRPr>
            </a:p>
          </p:txBody>
        </p:sp>
      </p:grpSp>
      <p:sp>
        <p:nvSpPr>
          <p:cNvPr id="21" name="Freeform 16"/>
          <p:cNvSpPr>
            <a:spLocks/>
          </p:cNvSpPr>
          <p:nvPr userDrawn="1"/>
        </p:nvSpPr>
        <p:spPr bwMode="auto">
          <a:xfrm>
            <a:off x="-117475" y="4022300"/>
            <a:ext cx="9728200" cy="108000"/>
          </a:xfrm>
          <a:prstGeom prst="parallelogram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70605"/>
              </a:solidFill>
            </a:endParaRPr>
          </a:p>
        </p:txBody>
      </p:sp>
      <p:sp>
        <p:nvSpPr>
          <p:cNvPr id="24" name="Rectangle: Rounded Corners 23"/>
          <p:cNvSpPr/>
          <p:nvPr userDrawn="1"/>
        </p:nvSpPr>
        <p:spPr>
          <a:xfrm rot="16200000">
            <a:off x="5793766" y="6411915"/>
            <a:ext cx="603079" cy="2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Rectangle 8"/>
          <p:cNvSpPr txBox="1">
            <a:spLocks/>
          </p:cNvSpPr>
          <p:nvPr userDrawn="1"/>
        </p:nvSpPr>
        <p:spPr bwMode="auto">
          <a:xfrm>
            <a:off x="548219" y="1268414"/>
            <a:ext cx="6462181" cy="62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kern="1200" spc="300">
                <a:solidFill>
                  <a:srgbClr val="071D4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2pPr>
            <a:lvl3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3pPr>
            <a:lvl4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4pPr>
            <a:lvl5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5pPr>
            <a:lvl6pPr marL="4572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71D49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/>
              <a:t>PUBLICATION HIGHLIGHT:</a:t>
            </a:r>
            <a:endParaRPr lang="en-GB" sz="2000">
              <a:solidFill>
                <a:srgbClr val="002060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548218" y="4350878"/>
            <a:ext cx="5966881" cy="988983"/>
          </a:xfrm>
          <a:prstGeom prst="rect">
            <a:avLst/>
          </a:prstGeom>
        </p:spPr>
        <p:txBody>
          <a:bodyPr lIns="0" anchor="ctr"/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1200">
              <a:solidFill>
                <a:srgbClr val="071D4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1891387"/>
            <a:ext cx="6462183" cy="612775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chemeClr val="accent1"/>
                </a:solidFill>
                <a:latin typeface="Calibri Light" panose="020F0302020204030204" pitchFamily="34" charset="0"/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Publication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8218" y="4452217"/>
            <a:ext cx="4650316" cy="666631"/>
          </a:xfrm>
          <a:prstGeom prst="rect">
            <a:avLst/>
          </a:prstGeom>
        </p:spPr>
        <p:txBody>
          <a:bodyPr lIns="0" anchor="b"/>
          <a:lstStyle>
            <a:lvl1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1pPr>
            <a:lvl2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2pPr>
            <a:lvl3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3pPr>
            <a:lvl4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4pPr>
            <a:lvl5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Authors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48218" y="5118101"/>
            <a:ext cx="4650316" cy="314325"/>
          </a:xfrm>
          <a:prstGeom prst="rect">
            <a:avLst/>
          </a:prstGeom>
        </p:spPr>
        <p:txBody>
          <a:bodyPr lIns="0" anchor="b"/>
          <a:lstStyle>
            <a:lvl1pPr>
              <a:defRPr sz="1200" baseline="0">
                <a:solidFill>
                  <a:srgbClr val="071D49"/>
                </a:solidFill>
                <a:latin typeface="Calibri Light" panose="020F0302020204030204" pitchFamily="34" charset="0"/>
              </a:defRPr>
            </a:lvl1pPr>
            <a:lvl2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2pPr>
            <a:lvl3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3pPr>
            <a:lvl4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4pPr>
            <a:lvl5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Journal information</a:t>
            </a:r>
            <a:endParaRPr lang="en-GB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48218" y="5432426"/>
            <a:ext cx="4650316" cy="690563"/>
          </a:xfrm>
          <a:prstGeom prst="rect">
            <a:avLst/>
          </a:prstGeom>
        </p:spPr>
        <p:txBody>
          <a:bodyPr lIns="0" anchor="b"/>
          <a:lstStyle>
            <a:lvl1pPr>
              <a:defRPr sz="1000" baseline="0">
                <a:solidFill>
                  <a:srgbClr val="071D49"/>
                </a:solidFill>
                <a:latin typeface="Calibri Light" panose="020F0302020204030204" pitchFamily="34" charset="0"/>
              </a:defRPr>
            </a:lvl1pPr>
            <a:lvl2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2pPr>
            <a:lvl3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3pPr>
            <a:lvl4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4pPr>
            <a:lvl5pPr>
              <a:defRPr sz="1200">
                <a:solidFill>
                  <a:srgbClr val="071D49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Date</a:t>
            </a:r>
            <a:br>
              <a:rPr lang="en-US"/>
            </a:br>
            <a:r>
              <a:rPr lang="en-US"/>
              <a:t>Prepared by:</a:t>
            </a:r>
            <a:r>
              <a:rPr lang="en-GB"/>
              <a:t/>
            </a:r>
            <a:br>
              <a:rPr lang="en-GB"/>
            </a:br>
            <a:r>
              <a:rPr lang="en-GB"/>
              <a:t>Reviewed and approved by:</a:t>
            </a:r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7564745" y="400243"/>
            <a:ext cx="1157560" cy="868170"/>
          </a:xfrm>
          <a:prstGeom prst="ellipse">
            <a:avLst/>
          </a:prstGeom>
          <a:solidFill>
            <a:srgbClr val="F0F4F8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40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AbbVieLogo_Standard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7" y="493713"/>
            <a:ext cx="18288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7538720" y="1554456"/>
            <a:ext cx="5892800" cy="3639552"/>
          </a:xfrm>
          <a:custGeom>
            <a:avLst/>
            <a:gdLst>
              <a:gd name="T0" fmla="*/ 2048 w 2048"/>
              <a:gd name="T1" fmla="*/ 145 h 1685"/>
              <a:gd name="T2" fmla="*/ 2048 w 2048"/>
              <a:gd name="T3" fmla="*/ 1685 h 1685"/>
              <a:gd name="T4" fmla="*/ 2039 w 2048"/>
              <a:gd name="T5" fmla="*/ 1682 h 1685"/>
              <a:gd name="T6" fmla="*/ 1636 w 2048"/>
              <a:gd name="T7" fmla="*/ 1572 h 1685"/>
              <a:gd name="T8" fmla="*/ 1038 w 2048"/>
              <a:gd name="T9" fmla="*/ 1680 h 1685"/>
              <a:gd name="T10" fmla="*/ 1010 w 2048"/>
              <a:gd name="T11" fmla="*/ 1680 h 1685"/>
              <a:gd name="T12" fmla="*/ 902 w 2048"/>
              <a:gd name="T13" fmla="*/ 1633 h 1685"/>
              <a:gd name="T14" fmla="*/ 189 w 2048"/>
              <a:gd name="T15" fmla="*/ 1615 h 1685"/>
              <a:gd name="T16" fmla="*/ 0 w 2048"/>
              <a:gd name="T17" fmla="*/ 1685 h 1685"/>
              <a:gd name="T18" fmla="*/ 0 w 2048"/>
              <a:gd name="T19" fmla="*/ 145 h 1685"/>
              <a:gd name="T20" fmla="*/ 23 w 2048"/>
              <a:gd name="T21" fmla="*/ 134 h 1685"/>
              <a:gd name="T22" fmla="*/ 415 w 2048"/>
              <a:gd name="T23" fmla="*/ 26 h 1685"/>
              <a:gd name="T24" fmla="*/ 1013 w 2048"/>
              <a:gd name="T25" fmla="*/ 139 h 1685"/>
              <a:gd name="T26" fmla="*/ 1035 w 2048"/>
              <a:gd name="T27" fmla="*/ 139 h 1685"/>
              <a:gd name="T28" fmla="*/ 1110 w 2048"/>
              <a:gd name="T29" fmla="*/ 107 h 1685"/>
              <a:gd name="T30" fmla="*/ 1773 w 2048"/>
              <a:gd name="T31" fmla="*/ 45 h 1685"/>
              <a:gd name="T32" fmla="*/ 2048 w 2048"/>
              <a:gd name="T33" fmla="*/ 145 h 1685"/>
              <a:gd name="T34" fmla="*/ 1920 w 2048"/>
              <a:gd name="T35" fmla="*/ 1498 h 1685"/>
              <a:gd name="T36" fmla="*/ 1920 w 2048"/>
              <a:gd name="T37" fmla="*/ 1473 h 1685"/>
              <a:gd name="T38" fmla="*/ 1920 w 2048"/>
              <a:gd name="T39" fmla="*/ 1025 h 1685"/>
              <a:gd name="T40" fmla="*/ 1921 w 2048"/>
              <a:gd name="T41" fmla="*/ 247 h 1685"/>
              <a:gd name="T42" fmla="*/ 1900 w 2048"/>
              <a:gd name="T43" fmla="*/ 217 h 1685"/>
              <a:gd name="T44" fmla="*/ 1788 w 2048"/>
              <a:gd name="T45" fmla="*/ 181 h 1685"/>
              <a:gd name="T46" fmla="*/ 1114 w 2048"/>
              <a:gd name="T47" fmla="*/ 243 h 1685"/>
              <a:gd name="T48" fmla="*/ 1087 w 2048"/>
              <a:gd name="T49" fmla="*/ 284 h 1685"/>
              <a:gd name="T50" fmla="*/ 1088 w 2048"/>
              <a:gd name="T51" fmla="*/ 1494 h 1685"/>
              <a:gd name="T52" fmla="*/ 1088 w 2048"/>
              <a:gd name="T53" fmla="*/ 1516 h 1685"/>
              <a:gd name="T54" fmla="*/ 1920 w 2048"/>
              <a:gd name="T55" fmla="*/ 1498 h 1685"/>
              <a:gd name="T56" fmla="*/ 960 w 2048"/>
              <a:gd name="T57" fmla="*/ 1516 h 1685"/>
              <a:gd name="T58" fmla="*/ 960 w 2048"/>
              <a:gd name="T59" fmla="*/ 1498 h 1685"/>
              <a:gd name="T60" fmla="*/ 961 w 2048"/>
              <a:gd name="T61" fmla="*/ 273 h 1685"/>
              <a:gd name="T62" fmla="*/ 945 w 2048"/>
              <a:gd name="T63" fmla="*/ 249 h 1685"/>
              <a:gd name="T64" fmla="*/ 582 w 2048"/>
              <a:gd name="T65" fmla="*/ 155 h 1685"/>
              <a:gd name="T66" fmla="*/ 147 w 2048"/>
              <a:gd name="T67" fmla="*/ 217 h 1685"/>
              <a:gd name="T68" fmla="*/ 127 w 2048"/>
              <a:gd name="T69" fmla="*/ 246 h 1685"/>
              <a:gd name="T70" fmla="*/ 128 w 2048"/>
              <a:gd name="T71" fmla="*/ 1478 h 1685"/>
              <a:gd name="T72" fmla="*/ 129 w 2048"/>
              <a:gd name="T73" fmla="*/ 1498 h 1685"/>
              <a:gd name="T74" fmla="*/ 960 w 2048"/>
              <a:gd name="T75" fmla="*/ 1516 h 1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48" h="1685">
                <a:moveTo>
                  <a:pt x="2048" y="145"/>
                </a:moveTo>
                <a:cubicBezTo>
                  <a:pt x="2048" y="658"/>
                  <a:pt x="2048" y="1172"/>
                  <a:pt x="2048" y="1685"/>
                </a:cubicBezTo>
                <a:cubicBezTo>
                  <a:pt x="2045" y="1684"/>
                  <a:pt x="2042" y="1683"/>
                  <a:pt x="2039" y="1682"/>
                </a:cubicBezTo>
                <a:cubicBezTo>
                  <a:pt x="1911" y="1622"/>
                  <a:pt x="1777" y="1586"/>
                  <a:pt x="1636" y="1572"/>
                </a:cubicBezTo>
                <a:cubicBezTo>
                  <a:pt x="1426" y="1550"/>
                  <a:pt x="1227" y="1584"/>
                  <a:pt x="1038" y="1680"/>
                </a:cubicBezTo>
                <a:cubicBezTo>
                  <a:pt x="1030" y="1683"/>
                  <a:pt x="1018" y="1683"/>
                  <a:pt x="1010" y="1680"/>
                </a:cubicBezTo>
                <a:cubicBezTo>
                  <a:pt x="974" y="1665"/>
                  <a:pt x="939" y="1647"/>
                  <a:pt x="902" y="1633"/>
                </a:cubicBezTo>
                <a:cubicBezTo>
                  <a:pt x="667" y="1545"/>
                  <a:pt x="428" y="1546"/>
                  <a:pt x="189" y="1615"/>
                </a:cubicBezTo>
                <a:cubicBezTo>
                  <a:pt x="124" y="1634"/>
                  <a:pt x="63" y="1661"/>
                  <a:pt x="0" y="1685"/>
                </a:cubicBezTo>
                <a:cubicBezTo>
                  <a:pt x="0" y="1172"/>
                  <a:pt x="0" y="658"/>
                  <a:pt x="0" y="145"/>
                </a:cubicBezTo>
                <a:cubicBezTo>
                  <a:pt x="8" y="141"/>
                  <a:pt x="16" y="138"/>
                  <a:pt x="23" y="134"/>
                </a:cubicBezTo>
                <a:cubicBezTo>
                  <a:pt x="147" y="71"/>
                  <a:pt x="277" y="35"/>
                  <a:pt x="415" y="26"/>
                </a:cubicBezTo>
                <a:cubicBezTo>
                  <a:pt x="624" y="12"/>
                  <a:pt x="823" y="52"/>
                  <a:pt x="1013" y="139"/>
                </a:cubicBezTo>
                <a:cubicBezTo>
                  <a:pt x="1019" y="142"/>
                  <a:pt x="1029" y="141"/>
                  <a:pt x="1035" y="139"/>
                </a:cubicBezTo>
                <a:cubicBezTo>
                  <a:pt x="1060" y="129"/>
                  <a:pt x="1085" y="116"/>
                  <a:pt x="1110" y="107"/>
                </a:cubicBezTo>
                <a:cubicBezTo>
                  <a:pt x="1326" y="26"/>
                  <a:pt x="1546" y="0"/>
                  <a:pt x="1773" y="45"/>
                </a:cubicBezTo>
                <a:cubicBezTo>
                  <a:pt x="1870" y="65"/>
                  <a:pt x="1961" y="100"/>
                  <a:pt x="2048" y="145"/>
                </a:cubicBezTo>
                <a:close/>
                <a:moveTo>
                  <a:pt x="1920" y="1498"/>
                </a:moveTo>
                <a:cubicBezTo>
                  <a:pt x="1920" y="1488"/>
                  <a:pt x="1920" y="1481"/>
                  <a:pt x="1920" y="1473"/>
                </a:cubicBezTo>
                <a:cubicBezTo>
                  <a:pt x="1920" y="1323"/>
                  <a:pt x="1920" y="1174"/>
                  <a:pt x="1920" y="1025"/>
                </a:cubicBezTo>
                <a:cubicBezTo>
                  <a:pt x="1920" y="766"/>
                  <a:pt x="1920" y="506"/>
                  <a:pt x="1921" y="247"/>
                </a:cubicBezTo>
                <a:cubicBezTo>
                  <a:pt x="1921" y="230"/>
                  <a:pt x="1915" y="222"/>
                  <a:pt x="1900" y="217"/>
                </a:cubicBezTo>
                <a:cubicBezTo>
                  <a:pt x="1862" y="205"/>
                  <a:pt x="1826" y="190"/>
                  <a:pt x="1788" y="181"/>
                </a:cubicBezTo>
                <a:cubicBezTo>
                  <a:pt x="1556" y="123"/>
                  <a:pt x="1333" y="153"/>
                  <a:pt x="1114" y="243"/>
                </a:cubicBezTo>
                <a:cubicBezTo>
                  <a:pt x="1094" y="252"/>
                  <a:pt x="1087" y="262"/>
                  <a:pt x="1087" y="284"/>
                </a:cubicBezTo>
                <a:cubicBezTo>
                  <a:pt x="1088" y="687"/>
                  <a:pt x="1088" y="1090"/>
                  <a:pt x="1088" y="1494"/>
                </a:cubicBezTo>
                <a:cubicBezTo>
                  <a:pt x="1088" y="1500"/>
                  <a:pt x="1088" y="1507"/>
                  <a:pt x="1088" y="1516"/>
                </a:cubicBezTo>
                <a:cubicBezTo>
                  <a:pt x="1364" y="1412"/>
                  <a:pt x="1640" y="1415"/>
                  <a:pt x="1920" y="1498"/>
                </a:cubicBezTo>
                <a:close/>
                <a:moveTo>
                  <a:pt x="960" y="1516"/>
                </a:moveTo>
                <a:cubicBezTo>
                  <a:pt x="960" y="1508"/>
                  <a:pt x="960" y="1503"/>
                  <a:pt x="960" y="1498"/>
                </a:cubicBezTo>
                <a:cubicBezTo>
                  <a:pt x="960" y="1090"/>
                  <a:pt x="960" y="681"/>
                  <a:pt x="961" y="273"/>
                </a:cubicBezTo>
                <a:cubicBezTo>
                  <a:pt x="961" y="260"/>
                  <a:pt x="957" y="254"/>
                  <a:pt x="945" y="249"/>
                </a:cubicBezTo>
                <a:cubicBezTo>
                  <a:pt x="829" y="197"/>
                  <a:pt x="708" y="166"/>
                  <a:pt x="582" y="155"/>
                </a:cubicBezTo>
                <a:cubicBezTo>
                  <a:pt x="432" y="142"/>
                  <a:pt x="287" y="161"/>
                  <a:pt x="147" y="217"/>
                </a:cubicBezTo>
                <a:cubicBezTo>
                  <a:pt x="133" y="223"/>
                  <a:pt x="127" y="230"/>
                  <a:pt x="127" y="246"/>
                </a:cubicBezTo>
                <a:cubicBezTo>
                  <a:pt x="128" y="657"/>
                  <a:pt x="128" y="1067"/>
                  <a:pt x="128" y="1478"/>
                </a:cubicBezTo>
                <a:cubicBezTo>
                  <a:pt x="128" y="1484"/>
                  <a:pt x="128" y="1490"/>
                  <a:pt x="129" y="1498"/>
                </a:cubicBezTo>
                <a:cubicBezTo>
                  <a:pt x="408" y="1415"/>
                  <a:pt x="684" y="1412"/>
                  <a:pt x="960" y="1516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70605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rot="10800000">
            <a:off x="0" y="2727700"/>
            <a:ext cx="10485120" cy="1402600"/>
          </a:xfrm>
          <a:prstGeom prst="rect">
            <a:avLst/>
          </a:prstGeom>
          <a:gradFill flip="none" rotWithShape="1">
            <a:gsLst>
              <a:gs pos="3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70605"/>
              </a:solidFill>
            </a:endParaRPr>
          </a:p>
        </p:txBody>
      </p:sp>
      <p:sp>
        <p:nvSpPr>
          <p:cNvPr id="5" name="Freeform 5"/>
          <p:cNvSpPr>
            <a:spLocks noEditPoints="1"/>
          </p:cNvSpPr>
          <p:nvPr userDrawn="1"/>
        </p:nvSpPr>
        <p:spPr bwMode="auto">
          <a:xfrm>
            <a:off x="9321276" y="2552700"/>
            <a:ext cx="2343675" cy="1752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70605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91067" y="2814639"/>
            <a:ext cx="7958667" cy="61884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SECTION HEADER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91067" y="3433763"/>
            <a:ext cx="7958667" cy="6096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/>
                </a:solidFill>
                <a:latin typeface="Calibri Light" panose="020F030202020403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Calibri Light" panose="020F0302020204030204" pitchFamily="34" charset="0"/>
              </a:defRPr>
            </a:lvl2pPr>
            <a:lvl3pPr>
              <a:defRPr>
                <a:solidFill>
                  <a:schemeClr val="accent3"/>
                </a:solidFill>
                <a:latin typeface="Calibri Light" panose="020F0302020204030204" pitchFamily="34" charset="0"/>
              </a:defRPr>
            </a:lvl3pPr>
            <a:lvl4pPr>
              <a:defRPr>
                <a:solidFill>
                  <a:schemeClr val="accent3"/>
                </a:solidFill>
                <a:latin typeface="Calibri Light" panose="020F0302020204030204" pitchFamily="34" charset="0"/>
              </a:defRPr>
            </a:lvl4pPr>
            <a:lvl5pPr>
              <a:defRPr>
                <a:solidFill>
                  <a:schemeClr val="accent3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001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Contents</a:t>
            </a:r>
            <a:endParaRPr lang="en-GB"/>
          </a:p>
        </p:txBody>
      </p:sp>
      <p:sp>
        <p:nvSpPr>
          <p:cNvPr id="3" name="Rectangle: Rounded Corners 2"/>
          <p:cNvSpPr/>
          <p:nvPr userDrawn="1"/>
        </p:nvSpPr>
        <p:spPr>
          <a:xfrm>
            <a:off x="1181679" y="1282906"/>
            <a:ext cx="10080000" cy="39904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: Rounded Corners 13"/>
          <p:cNvSpPr/>
          <p:nvPr userDrawn="1"/>
        </p:nvSpPr>
        <p:spPr>
          <a:xfrm>
            <a:off x="1181679" y="2119729"/>
            <a:ext cx="10080000" cy="39904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: Rounded Corners 14"/>
          <p:cNvSpPr/>
          <p:nvPr userDrawn="1"/>
        </p:nvSpPr>
        <p:spPr>
          <a:xfrm>
            <a:off x="1181676" y="2956552"/>
            <a:ext cx="10080000" cy="39904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: Rounded Corners 15"/>
          <p:cNvSpPr/>
          <p:nvPr userDrawn="1"/>
        </p:nvSpPr>
        <p:spPr>
          <a:xfrm>
            <a:off x="1181676" y="3793375"/>
            <a:ext cx="10080000" cy="39904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: Rounded Corners 17"/>
          <p:cNvSpPr/>
          <p:nvPr userDrawn="1"/>
        </p:nvSpPr>
        <p:spPr>
          <a:xfrm>
            <a:off x="1181679" y="4630198"/>
            <a:ext cx="10080000" cy="39904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: Rounded Corners 18"/>
          <p:cNvSpPr/>
          <p:nvPr userDrawn="1"/>
        </p:nvSpPr>
        <p:spPr>
          <a:xfrm>
            <a:off x="1181676" y="5467022"/>
            <a:ext cx="10080000" cy="39904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864027" y="1212555"/>
            <a:ext cx="721784" cy="539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70605"/>
              </a:solidFill>
            </a:endParaRPr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864027" y="2049378"/>
            <a:ext cx="721784" cy="539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70605"/>
              </a:solidFill>
            </a:endParaRP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864027" y="2886201"/>
            <a:ext cx="721784" cy="539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70605"/>
              </a:solidFill>
            </a:endParaRPr>
          </a:p>
        </p:txBody>
      </p: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864027" y="3723024"/>
            <a:ext cx="721784" cy="539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70605"/>
              </a:solidFill>
            </a:endParaRP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864027" y="4559847"/>
            <a:ext cx="721784" cy="539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70605"/>
              </a:solidFill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864027" y="5396671"/>
            <a:ext cx="721784" cy="539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70605"/>
              </a:solidFill>
            </a:endParaRPr>
          </a:p>
        </p:txBody>
      </p:sp>
      <p:sp>
        <p:nvSpPr>
          <p:cNvPr id="15" name="Freeform 9"/>
          <p:cNvSpPr>
            <a:spLocks noEditPoints="1"/>
          </p:cNvSpPr>
          <p:nvPr userDrawn="1"/>
        </p:nvSpPr>
        <p:spPr bwMode="auto">
          <a:xfrm>
            <a:off x="1011004" y="2158704"/>
            <a:ext cx="428131" cy="321098"/>
          </a:xfrm>
          <a:custGeom>
            <a:avLst/>
            <a:gdLst>
              <a:gd name="T0" fmla="*/ 383 w 1655"/>
              <a:gd name="T1" fmla="*/ 194 h 1656"/>
              <a:gd name="T2" fmla="*/ 519 w 1655"/>
              <a:gd name="T3" fmla="*/ 271 h 1656"/>
              <a:gd name="T4" fmla="*/ 672 w 1655"/>
              <a:gd name="T5" fmla="*/ 193 h 1656"/>
              <a:gd name="T6" fmla="*/ 767 w 1655"/>
              <a:gd name="T7" fmla="*/ 1 h 1656"/>
              <a:gd name="T8" fmla="*/ 960 w 1655"/>
              <a:gd name="T9" fmla="*/ 58 h 1656"/>
              <a:gd name="T10" fmla="*/ 1006 w 1655"/>
              <a:gd name="T11" fmla="*/ 217 h 1656"/>
              <a:gd name="T12" fmla="*/ 1165 w 1655"/>
              <a:gd name="T13" fmla="*/ 270 h 1656"/>
              <a:gd name="T14" fmla="*/ 1365 w 1655"/>
              <a:gd name="T15" fmla="*/ 197 h 1656"/>
              <a:gd name="T16" fmla="*/ 1465 w 1655"/>
              <a:gd name="T17" fmla="*/ 380 h 1656"/>
              <a:gd name="T18" fmla="*/ 1385 w 1655"/>
              <a:gd name="T19" fmla="*/ 521 h 1656"/>
              <a:gd name="T20" fmla="*/ 1462 w 1655"/>
              <a:gd name="T21" fmla="*/ 673 h 1656"/>
              <a:gd name="T22" fmla="*/ 1655 w 1655"/>
              <a:gd name="T23" fmla="*/ 771 h 1656"/>
              <a:gd name="T24" fmla="*/ 1599 w 1655"/>
              <a:gd name="T25" fmla="*/ 960 h 1656"/>
              <a:gd name="T26" fmla="*/ 1439 w 1655"/>
              <a:gd name="T27" fmla="*/ 1005 h 1656"/>
              <a:gd name="T28" fmla="*/ 1386 w 1655"/>
              <a:gd name="T29" fmla="*/ 1166 h 1656"/>
              <a:gd name="T30" fmla="*/ 1454 w 1655"/>
              <a:gd name="T31" fmla="*/ 1371 h 1656"/>
              <a:gd name="T32" fmla="*/ 1277 w 1655"/>
              <a:gd name="T33" fmla="*/ 1466 h 1656"/>
              <a:gd name="T34" fmla="*/ 1136 w 1655"/>
              <a:gd name="T35" fmla="*/ 1385 h 1656"/>
              <a:gd name="T36" fmla="*/ 983 w 1655"/>
              <a:gd name="T37" fmla="*/ 1463 h 1656"/>
              <a:gd name="T38" fmla="*/ 889 w 1655"/>
              <a:gd name="T39" fmla="*/ 1655 h 1656"/>
              <a:gd name="T40" fmla="*/ 694 w 1655"/>
              <a:gd name="T41" fmla="*/ 1595 h 1656"/>
              <a:gd name="T42" fmla="*/ 650 w 1655"/>
              <a:gd name="T43" fmla="*/ 1440 h 1656"/>
              <a:gd name="T44" fmla="*/ 489 w 1655"/>
              <a:gd name="T45" fmla="*/ 1387 h 1656"/>
              <a:gd name="T46" fmla="*/ 288 w 1655"/>
              <a:gd name="T47" fmla="*/ 1457 h 1656"/>
              <a:gd name="T48" fmla="*/ 192 w 1655"/>
              <a:gd name="T49" fmla="*/ 1276 h 1656"/>
              <a:gd name="T50" fmla="*/ 272 w 1655"/>
              <a:gd name="T51" fmla="*/ 1139 h 1656"/>
              <a:gd name="T52" fmla="*/ 192 w 1655"/>
              <a:gd name="T53" fmla="*/ 983 h 1656"/>
              <a:gd name="T54" fmla="*/ 1 w 1655"/>
              <a:gd name="T55" fmla="*/ 888 h 1656"/>
              <a:gd name="T56" fmla="*/ 56 w 1655"/>
              <a:gd name="T57" fmla="*/ 697 h 1656"/>
              <a:gd name="T58" fmla="*/ 216 w 1655"/>
              <a:gd name="T59" fmla="*/ 651 h 1656"/>
              <a:gd name="T60" fmla="*/ 269 w 1655"/>
              <a:gd name="T61" fmla="*/ 490 h 1656"/>
              <a:gd name="T62" fmla="*/ 197 w 1655"/>
              <a:gd name="T63" fmla="*/ 290 h 1656"/>
              <a:gd name="T64" fmla="*/ 337 w 1655"/>
              <a:gd name="T65" fmla="*/ 173 h 1656"/>
              <a:gd name="T66" fmla="*/ 506 w 1655"/>
              <a:gd name="T67" fmla="*/ 826 h 1656"/>
              <a:gd name="T68" fmla="*/ 1149 w 1655"/>
              <a:gd name="T69" fmla="*/ 828 h 1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55" h="1656">
                <a:moveTo>
                  <a:pt x="337" y="173"/>
                </a:moveTo>
                <a:cubicBezTo>
                  <a:pt x="353" y="181"/>
                  <a:pt x="369" y="185"/>
                  <a:pt x="383" y="194"/>
                </a:cubicBezTo>
                <a:cubicBezTo>
                  <a:pt x="418" y="218"/>
                  <a:pt x="453" y="243"/>
                  <a:pt x="487" y="268"/>
                </a:cubicBezTo>
                <a:cubicBezTo>
                  <a:pt x="498" y="276"/>
                  <a:pt x="506" y="277"/>
                  <a:pt x="519" y="271"/>
                </a:cubicBezTo>
                <a:cubicBezTo>
                  <a:pt x="563" y="251"/>
                  <a:pt x="607" y="233"/>
                  <a:pt x="652" y="216"/>
                </a:cubicBezTo>
                <a:cubicBezTo>
                  <a:pt x="664" y="212"/>
                  <a:pt x="670" y="206"/>
                  <a:pt x="672" y="193"/>
                </a:cubicBezTo>
                <a:cubicBezTo>
                  <a:pt x="679" y="151"/>
                  <a:pt x="686" y="109"/>
                  <a:pt x="693" y="67"/>
                </a:cubicBezTo>
                <a:cubicBezTo>
                  <a:pt x="700" y="24"/>
                  <a:pt x="723" y="3"/>
                  <a:pt x="767" y="1"/>
                </a:cubicBezTo>
                <a:cubicBezTo>
                  <a:pt x="809" y="0"/>
                  <a:pt x="851" y="0"/>
                  <a:pt x="892" y="1"/>
                </a:cubicBezTo>
                <a:cubicBezTo>
                  <a:pt x="929" y="2"/>
                  <a:pt x="952" y="22"/>
                  <a:pt x="960" y="58"/>
                </a:cubicBezTo>
                <a:cubicBezTo>
                  <a:pt x="968" y="101"/>
                  <a:pt x="976" y="145"/>
                  <a:pt x="982" y="189"/>
                </a:cubicBezTo>
                <a:cubicBezTo>
                  <a:pt x="985" y="205"/>
                  <a:pt x="991" y="211"/>
                  <a:pt x="1006" y="217"/>
                </a:cubicBezTo>
                <a:cubicBezTo>
                  <a:pt x="1050" y="234"/>
                  <a:pt x="1094" y="253"/>
                  <a:pt x="1138" y="272"/>
                </a:cubicBezTo>
                <a:cubicBezTo>
                  <a:pt x="1149" y="277"/>
                  <a:pt x="1156" y="277"/>
                  <a:pt x="1165" y="270"/>
                </a:cubicBezTo>
                <a:cubicBezTo>
                  <a:pt x="1201" y="244"/>
                  <a:pt x="1238" y="218"/>
                  <a:pt x="1274" y="193"/>
                </a:cubicBezTo>
                <a:cubicBezTo>
                  <a:pt x="1307" y="170"/>
                  <a:pt x="1336" y="171"/>
                  <a:pt x="1365" y="197"/>
                </a:cubicBezTo>
                <a:cubicBezTo>
                  <a:pt x="1398" y="228"/>
                  <a:pt x="1429" y="259"/>
                  <a:pt x="1460" y="292"/>
                </a:cubicBezTo>
                <a:cubicBezTo>
                  <a:pt x="1484" y="318"/>
                  <a:pt x="1485" y="350"/>
                  <a:pt x="1465" y="380"/>
                </a:cubicBezTo>
                <a:cubicBezTo>
                  <a:pt x="1440" y="416"/>
                  <a:pt x="1414" y="452"/>
                  <a:pt x="1388" y="487"/>
                </a:cubicBezTo>
                <a:cubicBezTo>
                  <a:pt x="1379" y="499"/>
                  <a:pt x="1379" y="507"/>
                  <a:pt x="1385" y="521"/>
                </a:cubicBezTo>
                <a:cubicBezTo>
                  <a:pt x="1405" y="564"/>
                  <a:pt x="1423" y="609"/>
                  <a:pt x="1440" y="653"/>
                </a:cubicBezTo>
                <a:cubicBezTo>
                  <a:pt x="1445" y="665"/>
                  <a:pt x="1450" y="671"/>
                  <a:pt x="1462" y="673"/>
                </a:cubicBezTo>
                <a:cubicBezTo>
                  <a:pt x="1503" y="679"/>
                  <a:pt x="1544" y="687"/>
                  <a:pt x="1586" y="693"/>
                </a:cubicBezTo>
                <a:cubicBezTo>
                  <a:pt x="1633" y="701"/>
                  <a:pt x="1653" y="723"/>
                  <a:pt x="1655" y="771"/>
                </a:cubicBezTo>
                <a:cubicBezTo>
                  <a:pt x="1655" y="812"/>
                  <a:pt x="1655" y="853"/>
                  <a:pt x="1654" y="894"/>
                </a:cubicBezTo>
                <a:cubicBezTo>
                  <a:pt x="1654" y="929"/>
                  <a:pt x="1633" y="953"/>
                  <a:pt x="1599" y="960"/>
                </a:cubicBezTo>
                <a:cubicBezTo>
                  <a:pt x="1555" y="969"/>
                  <a:pt x="1510" y="976"/>
                  <a:pt x="1465" y="983"/>
                </a:cubicBezTo>
                <a:cubicBezTo>
                  <a:pt x="1452" y="985"/>
                  <a:pt x="1444" y="991"/>
                  <a:pt x="1439" y="1005"/>
                </a:cubicBezTo>
                <a:cubicBezTo>
                  <a:pt x="1422" y="1050"/>
                  <a:pt x="1404" y="1094"/>
                  <a:pt x="1384" y="1138"/>
                </a:cubicBezTo>
                <a:cubicBezTo>
                  <a:pt x="1379" y="1149"/>
                  <a:pt x="1379" y="1156"/>
                  <a:pt x="1386" y="1166"/>
                </a:cubicBezTo>
                <a:cubicBezTo>
                  <a:pt x="1411" y="1200"/>
                  <a:pt x="1435" y="1235"/>
                  <a:pt x="1459" y="1269"/>
                </a:cubicBezTo>
                <a:cubicBezTo>
                  <a:pt x="1487" y="1308"/>
                  <a:pt x="1487" y="1335"/>
                  <a:pt x="1454" y="1371"/>
                </a:cubicBezTo>
                <a:cubicBezTo>
                  <a:pt x="1425" y="1402"/>
                  <a:pt x="1395" y="1432"/>
                  <a:pt x="1363" y="1461"/>
                </a:cubicBezTo>
                <a:cubicBezTo>
                  <a:pt x="1337" y="1485"/>
                  <a:pt x="1307" y="1486"/>
                  <a:pt x="1277" y="1466"/>
                </a:cubicBezTo>
                <a:cubicBezTo>
                  <a:pt x="1240" y="1441"/>
                  <a:pt x="1204" y="1415"/>
                  <a:pt x="1168" y="1388"/>
                </a:cubicBezTo>
                <a:cubicBezTo>
                  <a:pt x="1157" y="1380"/>
                  <a:pt x="1149" y="1379"/>
                  <a:pt x="1136" y="1385"/>
                </a:cubicBezTo>
                <a:cubicBezTo>
                  <a:pt x="1092" y="1405"/>
                  <a:pt x="1048" y="1423"/>
                  <a:pt x="1003" y="1440"/>
                </a:cubicBezTo>
                <a:cubicBezTo>
                  <a:pt x="991" y="1445"/>
                  <a:pt x="985" y="1451"/>
                  <a:pt x="983" y="1463"/>
                </a:cubicBezTo>
                <a:cubicBezTo>
                  <a:pt x="976" y="1505"/>
                  <a:pt x="969" y="1547"/>
                  <a:pt x="962" y="1589"/>
                </a:cubicBezTo>
                <a:cubicBezTo>
                  <a:pt x="956" y="1632"/>
                  <a:pt x="932" y="1654"/>
                  <a:pt x="889" y="1655"/>
                </a:cubicBezTo>
                <a:cubicBezTo>
                  <a:pt x="847" y="1656"/>
                  <a:pt x="806" y="1656"/>
                  <a:pt x="765" y="1655"/>
                </a:cubicBezTo>
                <a:cubicBezTo>
                  <a:pt x="726" y="1654"/>
                  <a:pt x="702" y="1633"/>
                  <a:pt x="694" y="1595"/>
                </a:cubicBezTo>
                <a:cubicBezTo>
                  <a:pt x="686" y="1552"/>
                  <a:pt x="679" y="1510"/>
                  <a:pt x="673" y="1467"/>
                </a:cubicBezTo>
                <a:cubicBezTo>
                  <a:pt x="671" y="1452"/>
                  <a:pt x="665" y="1445"/>
                  <a:pt x="650" y="1440"/>
                </a:cubicBezTo>
                <a:cubicBezTo>
                  <a:pt x="606" y="1423"/>
                  <a:pt x="562" y="1405"/>
                  <a:pt x="519" y="1386"/>
                </a:cubicBezTo>
                <a:cubicBezTo>
                  <a:pt x="507" y="1380"/>
                  <a:pt x="500" y="1379"/>
                  <a:pt x="489" y="1387"/>
                </a:cubicBezTo>
                <a:cubicBezTo>
                  <a:pt x="455" y="1412"/>
                  <a:pt x="420" y="1437"/>
                  <a:pt x="385" y="1461"/>
                </a:cubicBezTo>
                <a:cubicBezTo>
                  <a:pt x="349" y="1487"/>
                  <a:pt x="320" y="1486"/>
                  <a:pt x="288" y="1457"/>
                </a:cubicBezTo>
                <a:cubicBezTo>
                  <a:pt x="256" y="1427"/>
                  <a:pt x="225" y="1397"/>
                  <a:pt x="196" y="1365"/>
                </a:cubicBezTo>
                <a:cubicBezTo>
                  <a:pt x="170" y="1337"/>
                  <a:pt x="170" y="1307"/>
                  <a:pt x="192" y="1276"/>
                </a:cubicBezTo>
                <a:cubicBezTo>
                  <a:pt x="217" y="1239"/>
                  <a:pt x="243" y="1202"/>
                  <a:pt x="269" y="1166"/>
                </a:cubicBezTo>
                <a:cubicBezTo>
                  <a:pt x="276" y="1157"/>
                  <a:pt x="277" y="1150"/>
                  <a:pt x="272" y="1139"/>
                </a:cubicBezTo>
                <a:cubicBezTo>
                  <a:pt x="252" y="1094"/>
                  <a:pt x="233" y="1049"/>
                  <a:pt x="215" y="1003"/>
                </a:cubicBezTo>
                <a:cubicBezTo>
                  <a:pt x="210" y="991"/>
                  <a:pt x="204" y="985"/>
                  <a:pt x="192" y="983"/>
                </a:cubicBezTo>
                <a:cubicBezTo>
                  <a:pt x="150" y="977"/>
                  <a:pt x="108" y="970"/>
                  <a:pt x="66" y="963"/>
                </a:cubicBezTo>
                <a:cubicBezTo>
                  <a:pt x="23" y="955"/>
                  <a:pt x="2" y="932"/>
                  <a:pt x="1" y="888"/>
                </a:cubicBezTo>
                <a:cubicBezTo>
                  <a:pt x="0" y="846"/>
                  <a:pt x="0" y="804"/>
                  <a:pt x="1" y="762"/>
                </a:cubicBezTo>
                <a:cubicBezTo>
                  <a:pt x="2" y="727"/>
                  <a:pt x="21" y="703"/>
                  <a:pt x="56" y="697"/>
                </a:cubicBezTo>
                <a:cubicBezTo>
                  <a:pt x="101" y="688"/>
                  <a:pt x="145" y="681"/>
                  <a:pt x="190" y="673"/>
                </a:cubicBezTo>
                <a:cubicBezTo>
                  <a:pt x="204" y="671"/>
                  <a:pt x="211" y="665"/>
                  <a:pt x="216" y="651"/>
                </a:cubicBezTo>
                <a:cubicBezTo>
                  <a:pt x="233" y="606"/>
                  <a:pt x="251" y="562"/>
                  <a:pt x="271" y="519"/>
                </a:cubicBezTo>
                <a:cubicBezTo>
                  <a:pt x="276" y="508"/>
                  <a:pt x="276" y="500"/>
                  <a:pt x="269" y="490"/>
                </a:cubicBezTo>
                <a:cubicBezTo>
                  <a:pt x="244" y="455"/>
                  <a:pt x="219" y="420"/>
                  <a:pt x="194" y="384"/>
                </a:cubicBezTo>
                <a:cubicBezTo>
                  <a:pt x="170" y="351"/>
                  <a:pt x="170" y="320"/>
                  <a:pt x="197" y="290"/>
                </a:cubicBezTo>
                <a:cubicBezTo>
                  <a:pt x="227" y="257"/>
                  <a:pt x="259" y="226"/>
                  <a:pt x="292" y="196"/>
                </a:cubicBezTo>
                <a:cubicBezTo>
                  <a:pt x="304" y="185"/>
                  <a:pt x="321" y="181"/>
                  <a:pt x="337" y="173"/>
                </a:cubicBezTo>
                <a:close/>
                <a:moveTo>
                  <a:pt x="828" y="507"/>
                </a:moveTo>
                <a:cubicBezTo>
                  <a:pt x="650" y="507"/>
                  <a:pt x="507" y="649"/>
                  <a:pt x="506" y="826"/>
                </a:cubicBezTo>
                <a:cubicBezTo>
                  <a:pt x="506" y="1006"/>
                  <a:pt x="648" y="1150"/>
                  <a:pt x="826" y="1150"/>
                </a:cubicBezTo>
                <a:cubicBezTo>
                  <a:pt x="1006" y="1150"/>
                  <a:pt x="1149" y="1007"/>
                  <a:pt x="1149" y="828"/>
                </a:cubicBezTo>
                <a:cubicBezTo>
                  <a:pt x="1149" y="650"/>
                  <a:pt x="1006" y="507"/>
                  <a:pt x="828" y="5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70605"/>
              </a:solidFill>
            </a:endParaRPr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auto">
          <a:xfrm>
            <a:off x="1033221" y="4723310"/>
            <a:ext cx="364648" cy="211138"/>
          </a:xfrm>
          <a:custGeom>
            <a:avLst/>
            <a:gdLst>
              <a:gd name="T0" fmla="*/ 168 w 512"/>
              <a:gd name="T1" fmla="*/ 393 h 393"/>
              <a:gd name="T2" fmla="*/ 109 w 512"/>
              <a:gd name="T3" fmla="*/ 334 h 393"/>
              <a:gd name="T4" fmla="*/ 14 w 512"/>
              <a:gd name="T5" fmla="*/ 239 h 393"/>
              <a:gd name="T6" fmla="*/ 14 w 512"/>
              <a:gd name="T7" fmla="*/ 192 h 393"/>
              <a:gd name="T8" fmla="*/ 37 w 512"/>
              <a:gd name="T9" fmla="*/ 180 h 393"/>
              <a:gd name="T10" fmla="*/ 62 w 512"/>
              <a:gd name="T11" fmla="*/ 190 h 393"/>
              <a:gd name="T12" fmla="*/ 164 w 512"/>
              <a:gd name="T13" fmla="*/ 292 h 393"/>
              <a:gd name="T14" fmla="*/ 168 w 512"/>
              <a:gd name="T15" fmla="*/ 297 h 393"/>
              <a:gd name="T16" fmla="*/ 173 w 512"/>
              <a:gd name="T17" fmla="*/ 292 h 393"/>
              <a:gd name="T18" fmla="*/ 450 w 512"/>
              <a:gd name="T19" fmla="*/ 15 h 393"/>
              <a:gd name="T20" fmla="*/ 498 w 512"/>
              <a:gd name="T21" fmla="*/ 15 h 393"/>
              <a:gd name="T22" fmla="*/ 508 w 512"/>
              <a:gd name="T23" fmla="*/ 48 h 393"/>
              <a:gd name="T24" fmla="*/ 501 w 512"/>
              <a:gd name="T25" fmla="*/ 61 h 393"/>
              <a:gd name="T26" fmla="*/ 170 w 512"/>
              <a:gd name="T27" fmla="*/ 392 h 393"/>
              <a:gd name="T28" fmla="*/ 168 w 512"/>
              <a:gd name="T29" fmla="*/ 39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12" h="393">
                <a:moveTo>
                  <a:pt x="168" y="393"/>
                </a:moveTo>
                <a:cubicBezTo>
                  <a:pt x="148" y="373"/>
                  <a:pt x="129" y="353"/>
                  <a:pt x="109" y="334"/>
                </a:cubicBezTo>
                <a:cubicBezTo>
                  <a:pt x="77" y="302"/>
                  <a:pt x="46" y="270"/>
                  <a:pt x="14" y="239"/>
                </a:cubicBezTo>
                <a:cubicBezTo>
                  <a:pt x="0" y="224"/>
                  <a:pt x="0" y="207"/>
                  <a:pt x="14" y="192"/>
                </a:cubicBezTo>
                <a:cubicBezTo>
                  <a:pt x="21" y="186"/>
                  <a:pt x="28" y="180"/>
                  <a:pt x="37" y="180"/>
                </a:cubicBezTo>
                <a:cubicBezTo>
                  <a:pt x="47" y="180"/>
                  <a:pt x="55" y="183"/>
                  <a:pt x="62" y="190"/>
                </a:cubicBezTo>
                <a:cubicBezTo>
                  <a:pt x="96" y="224"/>
                  <a:pt x="130" y="258"/>
                  <a:pt x="164" y="292"/>
                </a:cubicBezTo>
                <a:cubicBezTo>
                  <a:pt x="165" y="294"/>
                  <a:pt x="166" y="295"/>
                  <a:pt x="168" y="297"/>
                </a:cubicBezTo>
                <a:cubicBezTo>
                  <a:pt x="170" y="295"/>
                  <a:pt x="172" y="294"/>
                  <a:pt x="173" y="292"/>
                </a:cubicBezTo>
                <a:cubicBezTo>
                  <a:pt x="266" y="200"/>
                  <a:pt x="358" y="107"/>
                  <a:pt x="450" y="15"/>
                </a:cubicBezTo>
                <a:cubicBezTo>
                  <a:pt x="466" y="0"/>
                  <a:pt x="483" y="0"/>
                  <a:pt x="498" y="15"/>
                </a:cubicBezTo>
                <a:cubicBezTo>
                  <a:pt x="508" y="24"/>
                  <a:pt x="512" y="35"/>
                  <a:pt x="508" y="48"/>
                </a:cubicBezTo>
                <a:cubicBezTo>
                  <a:pt x="507" y="52"/>
                  <a:pt x="504" y="57"/>
                  <a:pt x="501" y="61"/>
                </a:cubicBezTo>
                <a:cubicBezTo>
                  <a:pt x="391" y="171"/>
                  <a:pt x="280" y="281"/>
                  <a:pt x="170" y="392"/>
                </a:cubicBezTo>
                <a:cubicBezTo>
                  <a:pt x="170" y="392"/>
                  <a:pt x="169" y="392"/>
                  <a:pt x="168" y="39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70605"/>
              </a:solidFill>
            </a:endParaRPr>
          </a:p>
        </p:txBody>
      </p:sp>
      <p:grpSp>
        <p:nvGrpSpPr>
          <p:cNvPr id="17" name="Group 13"/>
          <p:cNvGrpSpPr>
            <a:grpSpLocks noChangeAspect="1"/>
          </p:cNvGrpSpPr>
          <p:nvPr userDrawn="1"/>
        </p:nvGrpSpPr>
        <p:grpSpPr bwMode="auto">
          <a:xfrm>
            <a:off x="1037596" y="3863518"/>
            <a:ext cx="374649" cy="258762"/>
            <a:chOff x="427" y="2027"/>
            <a:chExt cx="177" cy="163"/>
          </a:xfrm>
          <a:solidFill>
            <a:schemeClr val="bg1"/>
          </a:solidFill>
        </p:grpSpPr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491" y="2027"/>
              <a:ext cx="49" cy="163"/>
            </a:xfrm>
            <a:custGeom>
              <a:avLst/>
              <a:gdLst>
                <a:gd name="T0" fmla="*/ 0 w 446"/>
                <a:gd name="T1" fmla="*/ 739 h 1472"/>
                <a:gd name="T2" fmla="*/ 0 w 446"/>
                <a:gd name="T3" fmla="*/ 151 h 1472"/>
                <a:gd name="T4" fmla="*/ 120 w 446"/>
                <a:gd name="T5" fmla="*/ 10 h 1472"/>
                <a:gd name="T6" fmla="*/ 341 w 446"/>
                <a:gd name="T7" fmla="*/ 12 h 1472"/>
                <a:gd name="T8" fmla="*/ 446 w 446"/>
                <a:gd name="T9" fmla="*/ 136 h 1472"/>
                <a:gd name="T10" fmla="*/ 446 w 446"/>
                <a:gd name="T11" fmla="*/ 1346 h 1472"/>
                <a:gd name="T12" fmla="*/ 344 w 446"/>
                <a:gd name="T13" fmla="*/ 1464 h 1472"/>
                <a:gd name="T14" fmla="*/ 153 w 446"/>
                <a:gd name="T15" fmla="*/ 1472 h 1472"/>
                <a:gd name="T16" fmla="*/ 96 w 446"/>
                <a:gd name="T17" fmla="*/ 1464 h 1472"/>
                <a:gd name="T18" fmla="*/ 0 w 446"/>
                <a:gd name="T19" fmla="*/ 1343 h 1472"/>
                <a:gd name="T20" fmla="*/ 0 w 446"/>
                <a:gd name="T21" fmla="*/ 739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6" h="1472">
                  <a:moveTo>
                    <a:pt x="0" y="739"/>
                  </a:moveTo>
                  <a:cubicBezTo>
                    <a:pt x="0" y="543"/>
                    <a:pt x="0" y="347"/>
                    <a:pt x="0" y="151"/>
                  </a:cubicBezTo>
                  <a:cubicBezTo>
                    <a:pt x="0" y="61"/>
                    <a:pt x="31" y="22"/>
                    <a:pt x="120" y="10"/>
                  </a:cubicBezTo>
                  <a:cubicBezTo>
                    <a:pt x="193" y="0"/>
                    <a:pt x="268" y="0"/>
                    <a:pt x="341" y="12"/>
                  </a:cubicBezTo>
                  <a:cubicBezTo>
                    <a:pt x="411" y="24"/>
                    <a:pt x="445" y="65"/>
                    <a:pt x="446" y="136"/>
                  </a:cubicBezTo>
                  <a:cubicBezTo>
                    <a:pt x="446" y="540"/>
                    <a:pt x="446" y="943"/>
                    <a:pt x="446" y="1346"/>
                  </a:cubicBezTo>
                  <a:cubicBezTo>
                    <a:pt x="446" y="1411"/>
                    <a:pt x="413" y="1455"/>
                    <a:pt x="344" y="1464"/>
                  </a:cubicBezTo>
                  <a:cubicBezTo>
                    <a:pt x="282" y="1472"/>
                    <a:pt x="217" y="1471"/>
                    <a:pt x="153" y="1472"/>
                  </a:cubicBezTo>
                  <a:cubicBezTo>
                    <a:pt x="134" y="1472"/>
                    <a:pt x="115" y="1468"/>
                    <a:pt x="96" y="1464"/>
                  </a:cubicBezTo>
                  <a:cubicBezTo>
                    <a:pt x="30" y="1448"/>
                    <a:pt x="1" y="1410"/>
                    <a:pt x="0" y="1343"/>
                  </a:cubicBezTo>
                  <a:cubicBezTo>
                    <a:pt x="0" y="1141"/>
                    <a:pt x="0" y="940"/>
                    <a:pt x="0" y="7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27" y="2069"/>
              <a:ext cx="49" cy="121"/>
            </a:xfrm>
            <a:custGeom>
              <a:avLst/>
              <a:gdLst>
                <a:gd name="T0" fmla="*/ 446 w 446"/>
                <a:gd name="T1" fmla="*/ 550 h 1095"/>
                <a:gd name="T2" fmla="*/ 446 w 446"/>
                <a:gd name="T3" fmla="*/ 946 h 1095"/>
                <a:gd name="T4" fmla="*/ 324 w 446"/>
                <a:gd name="T5" fmla="*/ 1086 h 1095"/>
                <a:gd name="T6" fmla="*/ 107 w 446"/>
                <a:gd name="T7" fmla="*/ 1083 h 1095"/>
                <a:gd name="T8" fmla="*/ 0 w 446"/>
                <a:gd name="T9" fmla="*/ 957 h 1095"/>
                <a:gd name="T10" fmla="*/ 0 w 446"/>
                <a:gd name="T11" fmla="*/ 153 h 1095"/>
                <a:gd name="T12" fmla="*/ 117 w 446"/>
                <a:gd name="T13" fmla="*/ 12 h 1095"/>
                <a:gd name="T14" fmla="*/ 348 w 446"/>
                <a:gd name="T15" fmla="*/ 15 h 1095"/>
                <a:gd name="T16" fmla="*/ 445 w 446"/>
                <a:gd name="T17" fmla="*/ 138 h 1095"/>
                <a:gd name="T18" fmla="*/ 446 w 446"/>
                <a:gd name="T19" fmla="*/ 55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6" h="1095">
                  <a:moveTo>
                    <a:pt x="446" y="550"/>
                  </a:moveTo>
                  <a:cubicBezTo>
                    <a:pt x="446" y="682"/>
                    <a:pt x="446" y="814"/>
                    <a:pt x="446" y="946"/>
                  </a:cubicBezTo>
                  <a:cubicBezTo>
                    <a:pt x="446" y="1035"/>
                    <a:pt x="412" y="1075"/>
                    <a:pt x="324" y="1086"/>
                  </a:cubicBezTo>
                  <a:cubicBezTo>
                    <a:pt x="252" y="1094"/>
                    <a:pt x="179" y="1095"/>
                    <a:pt x="107" y="1083"/>
                  </a:cubicBezTo>
                  <a:cubicBezTo>
                    <a:pt x="35" y="1071"/>
                    <a:pt x="0" y="1031"/>
                    <a:pt x="0" y="957"/>
                  </a:cubicBezTo>
                  <a:cubicBezTo>
                    <a:pt x="0" y="689"/>
                    <a:pt x="0" y="421"/>
                    <a:pt x="0" y="153"/>
                  </a:cubicBezTo>
                  <a:cubicBezTo>
                    <a:pt x="0" y="63"/>
                    <a:pt x="27" y="26"/>
                    <a:pt x="117" y="12"/>
                  </a:cubicBezTo>
                  <a:cubicBezTo>
                    <a:pt x="194" y="0"/>
                    <a:pt x="271" y="0"/>
                    <a:pt x="348" y="15"/>
                  </a:cubicBezTo>
                  <a:cubicBezTo>
                    <a:pt x="416" y="29"/>
                    <a:pt x="445" y="68"/>
                    <a:pt x="445" y="138"/>
                  </a:cubicBezTo>
                  <a:cubicBezTo>
                    <a:pt x="446" y="276"/>
                    <a:pt x="446" y="413"/>
                    <a:pt x="446" y="5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554" y="2105"/>
              <a:ext cx="50" cy="85"/>
            </a:xfrm>
            <a:custGeom>
              <a:avLst/>
              <a:gdLst>
                <a:gd name="T0" fmla="*/ 3 w 449"/>
                <a:gd name="T1" fmla="*/ 386 h 776"/>
                <a:gd name="T2" fmla="*/ 3 w 449"/>
                <a:gd name="T3" fmla="*/ 150 h 776"/>
                <a:gd name="T4" fmla="*/ 124 w 449"/>
                <a:gd name="T5" fmla="*/ 10 h 776"/>
                <a:gd name="T6" fmla="*/ 341 w 449"/>
                <a:gd name="T7" fmla="*/ 12 h 776"/>
                <a:gd name="T8" fmla="*/ 449 w 449"/>
                <a:gd name="T9" fmla="*/ 139 h 776"/>
                <a:gd name="T10" fmla="*/ 449 w 449"/>
                <a:gd name="T11" fmla="*/ 621 h 776"/>
                <a:gd name="T12" fmla="*/ 331 w 449"/>
                <a:gd name="T13" fmla="*/ 763 h 776"/>
                <a:gd name="T14" fmla="*/ 95 w 449"/>
                <a:gd name="T15" fmla="*/ 758 h 776"/>
                <a:gd name="T16" fmla="*/ 4 w 449"/>
                <a:gd name="T17" fmla="*/ 642 h 776"/>
                <a:gd name="T18" fmla="*/ 3 w 449"/>
                <a:gd name="T19" fmla="*/ 38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9" h="776">
                  <a:moveTo>
                    <a:pt x="3" y="386"/>
                  </a:moveTo>
                  <a:cubicBezTo>
                    <a:pt x="3" y="307"/>
                    <a:pt x="5" y="229"/>
                    <a:pt x="3" y="150"/>
                  </a:cubicBezTo>
                  <a:cubicBezTo>
                    <a:pt x="0" y="48"/>
                    <a:pt x="53" y="19"/>
                    <a:pt x="124" y="10"/>
                  </a:cubicBezTo>
                  <a:cubicBezTo>
                    <a:pt x="196" y="0"/>
                    <a:pt x="269" y="0"/>
                    <a:pt x="341" y="12"/>
                  </a:cubicBezTo>
                  <a:cubicBezTo>
                    <a:pt x="415" y="24"/>
                    <a:pt x="448" y="64"/>
                    <a:pt x="449" y="139"/>
                  </a:cubicBezTo>
                  <a:cubicBezTo>
                    <a:pt x="449" y="300"/>
                    <a:pt x="448" y="460"/>
                    <a:pt x="449" y="621"/>
                  </a:cubicBezTo>
                  <a:cubicBezTo>
                    <a:pt x="449" y="713"/>
                    <a:pt x="422" y="749"/>
                    <a:pt x="331" y="763"/>
                  </a:cubicBezTo>
                  <a:cubicBezTo>
                    <a:pt x="253" y="775"/>
                    <a:pt x="173" y="776"/>
                    <a:pt x="95" y="758"/>
                  </a:cubicBezTo>
                  <a:cubicBezTo>
                    <a:pt x="33" y="744"/>
                    <a:pt x="4" y="705"/>
                    <a:pt x="4" y="642"/>
                  </a:cubicBezTo>
                  <a:cubicBezTo>
                    <a:pt x="3" y="557"/>
                    <a:pt x="3" y="471"/>
                    <a:pt x="3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70605"/>
                </a:solidFill>
              </a:endParaRPr>
            </a:p>
          </p:txBody>
        </p:sp>
      </p:grpSp>
      <p:grpSp>
        <p:nvGrpSpPr>
          <p:cNvPr id="21" name="Group 24"/>
          <p:cNvGrpSpPr>
            <a:grpSpLocks noChangeAspect="1"/>
          </p:cNvGrpSpPr>
          <p:nvPr userDrawn="1"/>
        </p:nvGrpSpPr>
        <p:grpSpPr bwMode="auto">
          <a:xfrm>
            <a:off x="1035478" y="5541927"/>
            <a:ext cx="378884" cy="249238"/>
            <a:chOff x="434" y="3616"/>
            <a:chExt cx="179" cy="157"/>
          </a:xfrm>
          <a:solidFill>
            <a:schemeClr val="bg1"/>
          </a:solidFill>
        </p:grpSpPr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434" y="3730"/>
              <a:ext cx="42" cy="43"/>
            </a:xfrm>
            <a:custGeom>
              <a:avLst/>
              <a:gdLst>
                <a:gd name="T0" fmla="*/ 0 w 421"/>
                <a:gd name="T1" fmla="*/ 192 h 425"/>
                <a:gd name="T2" fmla="*/ 7 w 421"/>
                <a:gd name="T3" fmla="*/ 168 h 425"/>
                <a:gd name="T4" fmla="*/ 232 w 421"/>
                <a:gd name="T5" fmla="*/ 13 h 425"/>
                <a:gd name="T6" fmla="*/ 414 w 421"/>
                <a:gd name="T7" fmla="*/ 233 h 425"/>
                <a:gd name="T8" fmla="*/ 244 w 421"/>
                <a:gd name="T9" fmla="*/ 422 h 425"/>
                <a:gd name="T10" fmla="*/ 233 w 421"/>
                <a:gd name="T11" fmla="*/ 425 h 425"/>
                <a:gd name="T12" fmla="*/ 182 w 421"/>
                <a:gd name="T13" fmla="*/ 425 h 425"/>
                <a:gd name="T14" fmla="*/ 172 w 421"/>
                <a:gd name="T15" fmla="*/ 422 h 425"/>
                <a:gd name="T16" fmla="*/ 9 w 421"/>
                <a:gd name="T17" fmla="*/ 278 h 425"/>
                <a:gd name="T18" fmla="*/ 0 w 421"/>
                <a:gd name="T19" fmla="*/ 247 h 425"/>
                <a:gd name="T20" fmla="*/ 0 w 421"/>
                <a:gd name="T21" fmla="*/ 19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425">
                  <a:moveTo>
                    <a:pt x="0" y="192"/>
                  </a:moveTo>
                  <a:cubicBezTo>
                    <a:pt x="3" y="184"/>
                    <a:pt x="5" y="176"/>
                    <a:pt x="7" y="168"/>
                  </a:cubicBezTo>
                  <a:cubicBezTo>
                    <a:pt x="33" y="67"/>
                    <a:pt x="133" y="0"/>
                    <a:pt x="232" y="13"/>
                  </a:cubicBezTo>
                  <a:cubicBezTo>
                    <a:pt x="336" y="27"/>
                    <a:pt x="421" y="117"/>
                    <a:pt x="414" y="233"/>
                  </a:cubicBezTo>
                  <a:cubicBezTo>
                    <a:pt x="408" y="327"/>
                    <a:pt x="337" y="405"/>
                    <a:pt x="244" y="422"/>
                  </a:cubicBezTo>
                  <a:cubicBezTo>
                    <a:pt x="240" y="422"/>
                    <a:pt x="237" y="424"/>
                    <a:pt x="233" y="425"/>
                  </a:cubicBezTo>
                  <a:cubicBezTo>
                    <a:pt x="216" y="425"/>
                    <a:pt x="199" y="425"/>
                    <a:pt x="182" y="425"/>
                  </a:cubicBezTo>
                  <a:cubicBezTo>
                    <a:pt x="179" y="424"/>
                    <a:pt x="176" y="422"/>
                    <a:pt x="172" y="422"/>
                  </a:cubicBezTo>
                  <a:cubicBezTo>
                    <a:pt x="90" y="405"/>
                    <a:pt x="36" y="357"/>
                    <a:pt x="9" y="278"/>
                  </a:cubicBezTo>
                  <a:cubicBezTo>
                    <a:pt x="6" y="268"/>
                    <a:pt x="3" y="257"/>
                    <a:pt x="0" y="247"/>
                  </a:cubicBezTo>
                  <a:cubicBezTo>
                    <a:pt x="0" y="229"/>
                    <a:pt x="0" y="211"/>
                    <a:pt x="0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489" y="3619"/>
              <a:ext cx="124" cy="35"/>
            </a:xfrm>
            <a:custGeom>
              <a:avLst/>
              <a:gdLst>
                <a:gd name="T0" fmla="*/ 621 w 1225"/>
                <a:gd name="T1" fmla="*/ 1 h 348"/>
                <a:gd name="T2" fmla="*/ 1034 w 1225"/>
                <a:gd name="T3" fmla="*/ 1 h 348"/>
                <a:gd name="T4" fmla="*/ 1205 w 1225"/>
                <a:gd name="T5" fmla="*/ 140 h 348"/>
                <a:gd name="T6" fmla="*/ 1031 w 1225"/>
                <a:gd name="T7" fmla="*/ 348 h 348"/>
                <a:gd name="T8" fmla="*/ 507 w 1225"/>
                <a:gd name="T9" fmla="*/ 348 h 348"/>
                <a:gd name="T10" fmla="*/ 215 w 1225"/>
                <a:gd name="T11" fmla="*/ 348 h 348"/>
                <a:gd name="T12" fmla="*/ 45 w 1225"/>
                <a:gd name="T13" fmla="*/ 238 h 348"/>
                <a:gd name="T14" fmla="*/ 209 w 1225"/>
                <a:gd name="T15" fmla="*/ 1 h 348"/>
                <a:gd name="T16" fmla="*/ 621 w 1225"/>
                <a:gd name="T17" fmla="*/ 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5" h="348">
                  <a:moveTo>
                    <a:pt x="621" y="1"/>
                  </a:moveTo>
                  <a:cubicBezTo>
                    <a:pt x="759" y="1"/>
                    <a:pt x="896" y="1"/>
                    <a:pt x="1034" y="1"/>
                  </a:cubicBezTo>
                  <a:cubicBezTo>
                    <a:pt x="1118" y="1"/>
                    <a:pt x="1190" y="60"/>
                    <a:pt x="1205" y="140"/>
                  </a:cubicBezTo>
                  <a:cubicBezTo>
                    <a:pt x="1225" y="251"/>
                    <a:pt x="1145" y="347"/>
                    <a:pt x="1031" y="348"/>
                  </a:cubicBezTo>
                  <a:cubicBezTo>
                    <a:pt x="856" y="348"/>
                    <a:pt x="682" y="348"/>
                    <a:pt x="507" y="348"/>
                  </a:cubicBezTo>
                  <a:cubicBezTo>
                    <a:pt x="410" y="348"/>
                    <a:pt x="312" y="348"/>
                    <a:pt x="215" y="348"/>
                  </a:cubicBezTo>
                  <a:cubicBezTo>
                    <a:pt x="135" y="348"/>
                    <a:pt x="72" y="306"/>
                    <a:pt x="45" y="238"/>
                  </a:cubicBezTo>
                  <a:cubicBezTo>
                    <a:pt x="0" y="123"/>
                    <a:pt x="84" y="2"/>
                    <a:pt x="209" y="1"/>
                  </a:cubicBezTo>
                  <a:cubicBezTo>
                    <a:pt x="347" y="0"/>
                    <a:pt x="484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491" y="3677"/>
              <a:ext cx="120" cy="35"/>
            </a:xfrm>
            <a:custGeom>
              <a:avLst/>
              <a:gdLst>
                <a:gd name="T0" fmla="*/ 593 w 1186"/>
                <a:gd name="T1" fmla="*/ 1 h 348"/>
                <a:gd name="T2" fmla="*/ 1009 w 1186"/>
                <a:gd name="T3" fmla="*/ 1 h 348"/>
                <a:gd name="T4" fmla="*/ 1185 w 1186"/>
                <a:gd name="T5" fmla="*/ 176 h 348"/>
                <a:gd name="T6" fmla="*/ 1007 w 1186"/>
                <a:gd name="T7" fmla="*/ 348 h 348"/>
                <a:gd name="T8" fmla="*/ 193 w 1186"/>
                <a:gd name="T9" fmla="*/ 348 h 348"/>
                <a:gd name="T10" fmla="*/ 11 w 1186"/>
                <a:gd name="T11" fmla="*/ 190 h 348"/>
                <a:gd name="T12" fmla="*/ 166 w 1186"/>
                <a:gd name="T13" fmla="*/ 3 h 348"/>
                <a:gd name="T14" fmla="*/ 409 w 1186"/>
                <a:gd name="T15" fmla="*/ 1 h 348"/>
                <a:gd name="T16" fmla="*/ 593 w 1186"/>
                <a:gd name="T17" fmla="*/ 1 h 348"/>
                <a:gd name="T18" fmla="*/ 593 w 1186"/>
                <a:gd name="T19" fmla="*/ 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6" h="348">
                  <a:moveTo>
                    <a:pt x="593" y="1"/>
                  </a:moveTo>
                  <a:cubicBezTo>
                    <a:pt x="732" y="1"/>
                    <a:pt x="871" y="1"/>
                    <a:pt x="1009" y="1"/>
                  </a:cubicBezTo>
                  <a:cubicBezTo>
                    <a:pt x="1109" y="1"/>
                    <a:pt x="1186" y="78"/>
                    <a:pt x="1185" y="176"/>
                  </a:cubicBezTo>
                  <a:cubicBezTo>
                    <a:pt x="1185" y="273"/>
                    <a:pt x="1107" y="348"/>
                    <a:pt x="1007" y="348"/>
                  </a:cubicBezTo>
                  <a:cubicBezTo>
                    <a:pt x="736" y="348"/>
                    <a:pt x="465" y="348"/>
                    <a:pt x="193" y="348"/>
                  </a:cubicBezTo>
                  <a:cubicBezTo>
                    <a:pt x="94" y="348"/>
                    <a:pt x="22" y="286"/>
                    <a:pt x="11" y="190"/>
                  </a:cubicBezTo>
                  <a:cubicBezTo>
                    <a:pt x="0" y="98"/>
                    <a:pt x="74" y="7"/>
                    <a:pt x="166" y="3"/>
                  </a:cubicBezTo>
                  <a:cubicBezTo>
                    <a:pt x="247" y="0"/>
                    <a:pt x="328" y="1"/>
                    <a:pt x="409" y="1"/>
                  </a:cubicBezTo>
                  <a:cubicBezTo>
                    <a:pt x="470" y="1"/>
                    <a:pt x="532" y="1"/>
                    <a:pt x="593" y="1"/>
                  </a:cubicBezTo>
                  <a:cubicBezTo>
                    <a:pt x="593" y="1"/>
                    <a:pt x="593" y="1"/>
                    <a:pt x="59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490" y="3735"/>
              <a:ext cx="122" cy="35"/>
            </a:xfrm>
            <a:custGeom>
              <a:avLst/>
              <a:gdLst>
                <a:gd name="T0" fmla="*/ 606 w 1204"/>
                <a:gd name="T1" fmla="*/ 346 h 347"/>
                <a:gd name="T2" fmla="*/ 190 w 1204"/>
                <a:gd name="T3" fmla="*/ 346 h 347"/>
                <a:gd name="T4" fmla="*/ 23 w 1204"/>
                <a:gd name="T5" fmla="*/ 209 h 347"/>
                <a:gd name="T6" fmla="*/ 187 w 1204"/>
                <a:gd name="T7" fmla="*/ 1 h 347"/>
                <a:gd name="T8" fmla="*/ 1023 w 1204"/>
                <a:gd name="T9" fmla="*/ 1 h 347"/>
                <a:gd name="T10" fmla="*/ 1193 w 1204"/>
                <a:gd name="T11" fmla="*/ 153 h 347"/>
                <a:gd name="T12" fmla="*/ 1070 w 1204"/>
                <a:gd name="T13" fmla="*/ 339 h 347"/>
                <a:gd name="T14" fmla="*/ 1014 w 1204"/>
                <a:gd name="T15" fmla="*/ 346 h 347"/>
                <a:gd name="T16" fmla="*/ 606 w 1204"/>
                <a:gd name="T17" fmla="*/ 346 h 347"/>
                <a:gd name="T18" fmla="*/ 606 w 1204"/>
                <a:gd name="T19" fmla="*/ 34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4" h="347">
                  <a:moveTo>
                    <a:pt x="606" y="346"/>
                  </a:moveTo>
                  <a:cubicBezTo>
                    <a:pt x="467" y="346"/>
                    <a:pt x="329" y="347"/>
                    <a:pt x="190" y="346"/>
                  </a:cubicBezTo>
                  <a:cubicBezTo>
                    <a:pt x="108" y="346"/>
                    <a:pt x="40" y="289"/>
                    <a:pt x="23" y="209"/>
                  </a:cubicBezTo>
                  <a:cubicBezTo>
                    <a:pt x="0" y="105"/>
                    <a:pt x="81" y="1"/>
                    <a:pt x="187" y="1"/>
                  </a:cubicBezTo>
                  <a:cubicBezTo>
                    <a:pt x="466" y="0"/>
                    <a:pt x="744" y="0"/>
                    <a:pt x="1023" y="1"/>
                  </a:cubicBezTo>
                  <a:cubicBezTo>
                    <a:pt x="1111" y="1"/>
                    <a:pt x="1182" y="65"/>
                    <a:pt x="1193" y="153"/>
                  </a:cubicBezTo>
                  <a:cubicBezTo>
                    <a:pt x="1204" y="235"/>
                    <a:pt x="1151" y="316"/>
                    <a:pt x="1070" y="339"/>
                  </a:cubicBezTo>
                  <a:cubicBezTo>
                    <a:pt x="1052" y="344"/>
                    <a:pt x="1033" y="346"/>
                    <a:pt x="1014" y="346"/>
                  </a:cubicBezTo>
                  <a:cubicBezTo>
                    <a:pt x="878" y="347"/>
                    <a:pt x="742" y="346"/>
                    <a:pt x="606" y="346"/>
                  </a:cubicBezTo>
                  <a:cubicBezTo>
                    <a:pt x="606" y="346"/>
                    <a:pt x="606" y="346"/>
                    <a:pt x="606" y="3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434" y="3674"/>
              <a:ext cx="41" cy="40"/>
            </a:xfrm>
            <a:custGeom>
              <a:avLst/>
              <a:gdLst>
                <a:gd name="T0" fmla="*/ 203 w 405"/>
                <a:gd name="T1" fmla="*/ 404 h 404"/>
                <a:gd name="T2" fmla="*/ 0 w 405"/>
                <a:gd name="T3" fmla="*/ 202 h 404"/>
                <a:gd name="T4" fmla="*/ 201 w 405"/>
                <a:gd name="T5" fmla="*/ 0 h 404"/>
                <a:gd name="T6" fmla="*/ 405 w 405"/>
                <a:gd name="T7" fmla="*/ 202 h 404"/>
                <a:gd name="T8" fmla="*/ 203 w 405"/>
                <a:gd name="T9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404">
                  <a:moveTo>
                    <a:pt x="203" y="404"/>
                  </a:moveTo>
                  <a:cubicBezTo>
                    <a:pt x="90" y="404"/>
                    <a:pt x="0" y="314"/>
                    <a:pt x="0" y="202"/>
                  </a:cubicBezTo>
                  <a:cubicBezTo>
                    <a:pt x="0" y="92"/>
                    <a:pt x="91" y="1"/>
                    <a:pt x="201" y="0"/>
                  </a:cubicBezTo>
                  <a:cubicBezTo>
                    <a:pt x="313" y="0"/>
                    <a:pt x="404" y="90"/>
                    <a:pt x="405" y="202"/>
                  </a:cubicBezTo>
                  <a:cubicBezTo>
                    <a:pt x="405" y="313"/>
                    <a:pt x="315" y="404"/>
                    <a:pt x="203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434" y="3616"/>
              <a:ext cx="41" cy="41"/>
            </a:xfrm>
            <a:custGeom>
              <a:avLst/>
              <a:gdLst>
                <a:gd name="T0" fmla="*/ 405 w 407"/>
                <a:gd name="T1" fmla="*/ 202 h 407"/>
                <a:gd name="T2" fmla="*/ 208 w 407"/>
                <a:gd name="T3" fmla="*/ 405 h 407"/>
                <a:gd name="T4" fmla="*/ 1 w 407"/>
                <a:gd name="T5" fmla="*/ 205 h 407"/>
                <a:gd name="T6" fmla="*/ 196 w 407"/>
                <a:gd name="T7" fmla="*/ 2 h 407"/>
                <a:gd name="T8" fmla="*/ 405 w 407"/>
                <a:gd name="T9" fmla="*/ 202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407">
                  <a:moveTo>
                    <a:pt x="405" y="202"/>
                  </a:moveTo>
                  <a:cubicBezTo>
                    <a:pt x="407" y="310"/>
                    <a:pt x="317" y="403"/>
                    <a:pt x="208" y="405"/>
                  </a:cubicBezTo>
                  <a:cubicBezTo>
                    <a:pt x="95" y="407"/>
                    <a:pt x="3" y="318"/>
                    <a:pt x="1" y="205"/>
                  </a:cubicBezTo>
                  <a:cubicBezTo>
                    <a:pt x="0" y="97"/>
                    <a:pt x="89" y="4"/>
                    <a:pt x="196" y="2"/>
                  </a:cubicBezTo>
                  <a:cubicBezTo>
                    <a:pt x="312" y="0"/>
                    <a:pt x="403" y="87"/>
                    <a:pt x="405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70605"/>
                </a:solidFill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4820" y="1308260"/>
            <a:ext cx="180201" cy="348343"/>
          </a:xfrm>
          <a:prstGeom prst="rect">
            <a:avLst/>
          </a:prstGeom>
        </p:spPr>
      </p:pic>
      <p:grpSp>
        <p:nvGrpSpPr>
          <p:cNvPr id="47" name="Group 46"/>
          <p:cNvGrpSpPr>
            <a:grpSpLocks noChangeAspect="1"/>
          </p:cNvGrpSpPr>
          <p:nvPr userDrawn="1"/>
        </p:nvGrpSpPr>
        <p:grpSpPr bwMode="auto">
          <a:xfrm>
            <a:off x="966630" y="2956448"/>
            <a:ext cx="245533" cy="395287"/>
            <a:chOff x="521" y="1986"/>
            <a:chExt cx="116" cy="249"/>
          </a:xfrm>
          <a:solidFill>
            <a:schemeClr val="bg1"/>
          </a:solidFill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521" y="2037"/>
              <a:ext cx="116" cy="198"/>
            </a:xfrm>
            <a:custGeom>
              <a:avLst/>
              <a:gdLst>
                <a:gd name="T0" fmla="*/ 47 w 191"/>
                <a:gd name="T1" fmla="*/ 93 h 330"/>
                <a:gd name="T2" fmla="*/ 41 w 191"/>
                <a:gd name="T3" fmla="*/ 123 h 330"/>
                <a:gd name="T4" fmla="*/ 34 w 191"/>
                <a:gd name="T5" fmla="*/ 156 h 330"/>
                <a:gd name="T6" fmla="*/ 18 w 191"/>
                <a:gd name="T7" fmla="*/ 169 h 330"/>
                <a:gd name="T8" fmla="*/ 1 w 191"/>
                <a:gd name="T9" fmla="*/ 156 h 330"/>
                <a:gd name="T10" fmla="*/ 1 w 191"/>
                <a:gd name="T11" fmla="*/ 148 h 330"/>
                <a:gd name="T12" fmla="*/ 27 w 191"/>
                <a:gd name="T13" fmla="*/ 24 h 330"/>
                <a:gd name="T14" fmla="*/ 38 w 191"/>
                <a:gd name="T15" fmla="*/ 10 h 330"/>
                <a:gd name="T16" fmla="*/ 71 w 191"/>
                <a:gd name="T17" fmla="*/ 2 h 330"/>
                <a:gd name="T18" fmla="*/ 131 w 191"/>
                <a:gd name="T19" fmla="*/ 4 h 330"/>
                <a:gd name="T20" fmla="*/ 152 w 191"/>
                <a:gd name="T21" fmla="*/ 10 h 330"/>
                <a:gd name="T22" fmla="*/ 164 w 191"/>
                <a:gd name="T23" fmla="*/ 25 h 330"/>
                <a:gd name="T24" fmla="*/ 188 w 191"/>
                <a:gd name="T25" fmla="*/ 138 h 330"/>
                <a:gd name="T26" fmla="*/ 190 w 191"/>
                <a:gd name="T27" fmla="*/ 151 h 330"/>
                <a:gd name="T28" fmla="*/ 176 w 191"/>
                <a:gd name="T29" fmla="*/ 169 h 330"/>
                <a:gd name="T30" fmla="*/ 157 w 191"/>
                <a:gd name="T31" fmla="*/ 156 h 330"/>
                <a:gd name="T32" fmla="*/ 146 w 191"/>
                <a:gd name="T33" fmla="*/ 102 h 330"/>
                <a:gd name="T34" fmla="*/ 143 w 191"/>
                <a:gd name="T35" fmla="*/ 93 h 330"/>
                <a:gd name="T36" fmla="*/ 143 w 191"/>
                <a:gd name="T37" fmla="*/ 97 h 330"/>
                <a:gd name="T38" fmla="*/ 143 w 191"/>
                <a:gd name="T39" fmla="*/ 305 h 330"/>
                <a:gd name="T40" fmla="*/ 137 w 191"/>
                <a:gd name="T41" fmla="*/ 323 h 330"/>
                <a:gd name="T42" fmla="*/ 114 w 191"/>
                <a:gd name="T43" fmla="*/ 327 h 330"/>
                <a:gd name="T44" fmla="*/ 102 w 191"/>
                <a:gd name="T45" fmla="*/ 308 h 330"/>
                <a:gd name="T46" fmla="*/ 102 w 191"/>
                <a:gd name="T47" fmla="*/ 186 h 330"/>
                <a:gd name="T48" fmla="*/ 102 w 191"/>
                <a:gd name="T49" fmla="*/ 181 h 330"/>
                <a:gd name="T50" fmla="*/ 88 w 191"/>
                <a:gd name="T51" fmla="*/ 181 h 330"/>
                <a:gd name="T52" fmla="*/ 88 w 191"/>
                <a:gd name="T53" fmla="*/ 187 h 330"/>
                <a:gd name="T54" fmla="*/ 88 w 191"/>
                <a:gd name="T55" fmla="*/ 307 h 330"/>
                <a:gd name="T56" fmla="*/ 72 w 191"/>
                <a:gd name="T57" fmla="*/ 328 h 330"/>
                <a:gd name="T58" fmla="*/ 48 w 191"/>
                <a:gd name="T59" fmla="*/ 309 h 330"/>
                <a:gd name="T60" fmla="*/ 48 w 191"/>
                <a:gd name="T61" fmla="*/ 211 h 330"/>
                <a:gd name="T62" fmla="*/ 48 w 191"/>
                <a:gd name="T63" fmla="*/ 93 h 330"/>
                <a:gd name="T64" fmla="*/ 47 w 191"/>
                <a:gd name="T65" fmla="*/ 9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1" h="330">
                  <a:moveTo>
                    <a:pt x="47" y="93"/>
                  </a:moveTo>
                  <a:cubicBezTo>
                    <a:pt x="45" y="103"/>
                    <a:pt x="43" y="113"/>
                    <a:pt x="41" y="123"/>
                  </a:cubicBezTo>
                  <a:cubicBezTo>
                    <a:pt x="38" y="134"/>
                    <a:pt x="36" y="145"/>
                    <a:pt x="34" y="156"/>
                  </a:cubicBezTo>
                  <a:cubicBezTo>
                    <a:pt x="32" y="164"/>
                    <a:pt x="25" y="169"/>
                    <a:pt x="18" y="169"/>
                  </a:cubicBezTo>
                  <a:cubicBezTo>
                    <a:pt x="10" y="169"/>
                    <a:pt x="3" y="164"/>
                    <a:pt x="1" y="156"/>
                  </a:cubicBezTo>
                  <a:cubicBezTo>
                    <a:pt x="0" y="154"/>
                    <a:pt x="0" y="151"/>
                    <a:pt x="1" y="148"/>
                  </a:cubicBezTo>
                  <a:cubicBezTo>
                    <a:pt x="9" y="107"/>
                    <a:pt x="18" y="65"/>
                    <a:pt x="27" y="24"/>
                  </a:cubicBezTo>
                  <a:cubicBezTo>
                    <a:pt x="28" y="17"/>
                    <a:pt x="32" y="12"/>
                    <a:pt x="38" y="10"/>
                  </a:cubicBezTo>
                  <a:cubicBezTo>
                    <a:pt x="49" y="7"/>
                    <a:pt x="60" y="4"/>
                    <a:pt x="71" y="2"/>
                  </a:cubicBezTo>
                  <a:cubicBezTo>
                    <a:pt x="91" y="0"/>
                    <a:pt x="111" y="0"/>
                    <a:pt x="131" y="4"/>
                  </a:cubicBezTo>
                  <a:cubicBezTo>
                    <a:pt x="138" y="5"/>
                    <a:pt x="145" y="7"/>
                    <a:pt x="152" y="10"/>
                  </a:cubicBezTo>
                  <a:cubicBezTo>
                    <a:pt x="159" y="12"/>
                    <a:pt x="163" y="18"/>
                    <a:pt x="164" y="25"/>
                  </a:cubicBezTo>
                  <a:cubicBezTo>
                    <a:pt x="172" y="63"/>
                    <a:pt x="180" y="100"/>
                    <a:pt x="188" y="138"/>
                  </a:cubicBezTo>
                  <a:cubicBezTo>
                    <a:pt x="189" y="142"/>
                    <a:pt x="190" y="147"/>
                    <a:pt x="190" y="151"/>
                  </a:cubicBezTo>
                  <a:cubicBezTo>
                    <a:pt x="191" y="160"/>
                    <a:pt x="184" y="167"/>
                    <a:pt x="176" y="169"/>
                  </a:cubicBezTo>
                  <a:cubicBezTo>
                    <a:pt x="167" y="170"/>
                    <a:pt x="159" y="164"/>
                    <a:pt x="157" y="156"/>
                  </a:cubicBezTo>
                  <a:cubicBezTo>
                    <a:pt x="153" y="138"/>
                    <a:pt x="149" y="120"/>
                    <a:pt x="146" y="102"/>
                  </a:cubicBezTo>
                  <a:cubicBezTo>
                    <a:pt x="145" y="99"/>
                    <a:pt x="144" y="96"/>
                    <a:pt x="143" y="93"/>
                  </a:cubicBezTo>
                  <a:cubicBezTo>
                    <a:pt x="143" y="94"/>
                    <a:pt x="143" y="95"/>
                    <a:pt x="143" y="97"/>
                  </a:cubicBezTo>
                  <a:cubicBezTo>
                    <a:pt x="143" y="166"/>
                    <a:pt x="143" y="236"/>
                    <a:pt x="143" y="305"/>
                  </a:cubicBezTo>
                  <a:cubicBezTo>
                    <a:pt x="143" y="312"/>
                    <a:pt x="141" y="318"/>
                    <a:pt x="137" y="323"/>
                  </a:cubicBezTo>
                  <a:cubicBezTo>
                    <a:pt x="131" y="328"/>
                    <a:pt x="122" y="330"/>
                    <a:pt x="114" y="327"/>
                  </a:cubicBezTo>
                  <a:cubicBezTo>
                    <a:pt x="107" y="324"/>
                    <a:pt x="102" y="317"/>
                    <a:pt x="102" y="308"/>
                  </a:cubicBezTo>
                  <a:cubicBezTo>
                    <a:pt x="102" y="268"/>
                    <a:pt x="102" y="227"/>
                    <a:pt x="102" y="186"/>
                  </a:cubicBezTo>
                  <a:cubicBezTo>
                    <a:pt x="102" y="184"/>
                    <a:pt x="102" y="183"/>
                    <a:pt x="102" y="181"/>
                  </a:cubicBezTo>
                  <a:cubicBezTo>
                    <a:pt x="97" y="181"/>
                    <a:pt x="93" y="181"/>
                    <a:pt x="88" y="181"/>
                  </a:cubicBezTo>
                  <a:cubicBezTo>
                    <a:pt x="88" y="183"/>
                    <a:pt x="88" y="185"/>
                    <a:pt x="88" y="187"/>
                  </a:cubicBezTo>
                  <a:cubicBezTo>
                    <a:pt x="88" y="227"/>
                    <a:pt x="88" y="267"/>
                    <a:pt x="88" y="307"/>
                  </a:cubicBezTo>
                  <a:cubicBezTo>
                    <a:pt x="88" y="319"/>
                    <a:pt x="82" y="327"/>
                    <a:pt x="72" y="328"/>
                  </a:cubicBezTo>
                  <a:cubicBezTo>
                    <a:pt x="59" y="330"/>
                    <a:pt x="48" y="321"/>
                    <a:pt x="48" y="309"/>
                  </a:cubicBezTo>
                  <a:cubicBezTo>
                    <a:pt x="48" y="276"/>
                    <a:pt x="48" y="243"/>
                    <a:pt x="48" y="211"/>
                  </a:cubicBezTo>
                  <a:cubicBezTo>
                    <a:pt x="48" y="172"/>
                    <a:pt x="48" y="132"/>
                    <a:pt x="48" y="93"/>
                  </a:cubicBezTo>
                  <a:cubicBezTo>
                    <a:pt x="48" y="93"/>
                    <a:pt x="47" y="93"/>
                    <a:pt x="47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556" y="1986"/>
              <a:ext cx="45" cy="44"/>
            </a:xfrm>
            <a:custGeom>
              <a:avLst/>
              <a:gdLst>
                <a:gd name="T0" fmla="*/ 37 w 74"/>
                <a:gd name="T1" fmla="*/ 74 h 74"/>
                <a:gd name="T2" fmla="*/ 1 w 74"/>
                <a:gd name="T3" fmla="*/ 38 h 74"/>
                <a:gd name="T4" fmla="*/ 37 w 74"/>
                <a:gd name="T5" fmla="*/ 1 h 74"/>
                <a:gd name="T6" fmla="*/ 74 w 74"/>
                <a:gd name="T7" fmla="*/ 37 h 74"/>
                <a:gd name="T8" fmla="*/ 37 w 74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74"/>
                  </a:moveTo>
                  <a:cubicBezTo>
                    <a:pt x="17" y="74"/>
                    <a:pt x="1" y="58"/>
                    <a:pt x="1" y="38"/>
                  </a:cubicBezTo>
                  <a:cubicBezTo>
                    <a:pt x="0" y="17"/>
                    <a:pt x="16" y="1"/>
                    <a:pt x="37" y="1"/>
                  </a:cubicBezTo>
                  <a:cubicBezTo>
                    <a:pt x="57" y="0"/>
                    <a:pt x="74" y="17"/>
                    <a:pt x="74" y="37"/>
                  </a:cubicBezTo>
                  <a:cubicBezTo>
                    <a:pt x="74" y="57"/>
                    <a:pt x="58" y="74"/>
                    <a:pt x="37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70605"/>
                </a:solidFill>
              </a:endParaRPr>
            </a:p>
          </p:txBody>
        </p:sp>
      </p:grpSp>
      <p:grpSp>
        <p:nvGrpSpPr>
          <p:cNvPr id="56" name="Group 55"/>
          <p:cNvGrpSpPr>
            <a:grpSpLocks noChangeAspect="1"/>
          </p:cNvGrpSpPr>
          <p:nvPr userDrawn="1"/>
        </p:nvGrpSpPr>
        <p:grpSpPr bwMode="auto">
          <a:xfrm>
            <a:off x="1228244" y="2956448"/>
            <a:ext cx="245533" cy="395287"/>
            <a:chOff x="521" y="1986"/>
            <a:chExt cx="116" cy="249"/>
          </a:xfrm>
          <a:solidFill>
            <a:schemeClr val="bg1"/>
          </a:solidFill>
        </p:grpSpPr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521" y="2037"/>
              <a:ext cx="116" cy="198"/>
            </a:xfrm>
            <a:custGeom>
              <a:avLst/>
              <a:gdLst>
                <a:gd name="T0" fmla="*/ 47 w 191"/>
                <a:gd name="T1" fmla="*/ 93 h 330"/>
                <a:gd name="T2" fmla="*/ 41 w 191"/>
                <a:gd name="T3" fmla="*/ 123 h 330"/>
                <a:gd name="T4" fmla="*/ 34 w 191"/>
                <a:gd name="T5" fmla="*/ 156 h 330"/>
                <a:gd name="T6" fmla="*/ 18 w 191"/>
                <a:gd name="T7" fmla="*/ 169 h 330"/>
                <a:gd name="T8" fmla="*/ 1 w 191"/>
                <a:gd name="T9" fmla="*/ 156 h 330"/>
                <a:gd name="T10" fmla="*/ 1 w 191"/>
                <a:gd name="T11" fmla="*/ 148 h 330"/>
                <a:gd name="T12" fmla="*/ 27 w 191"/>
                <a:gd name="T13" fmla="*/ 24 h 330"/>
                <a:gd name="T14" fmla="*/ 38 w 191"/>
                <a:gd name="T15" fmla="*/ 10 h 330"/>
                <a:gd name="T16" fmla="*/ 71 w 191"/>
                <a:gd name="T17" fmla="*/ 2 h 330"/>
                <a:gd name="T18" fmla="*/ 131 w 191"/>
                <a:gd name="T19" fmla="*/ 4 h 330"/>
                <a:gd name="T20" fmla="*/ 152 w 191"/>
                <a:gd name="T21" fmla="*/ 10 h 330"/>
                <a:gd name="T22" fmla="*/ 164 w 191"/>
                <a:gd name="T23" fmla="*/ 25 h 330"/>
                <a:gd name="T24" fmla="*/ 188 w 191"/>
                <a:gd name="T25" fmla="*/ 138 h 330"/>
                <a:gd name="T26" fmla="*/ 190 w 191"/>
                <a:gd name="T27" fmla="*/ 151 h 330"/>
                <a:gd name="T28" fmla="*/ 176 w 191"/>
                <a:gd name="T29" fmla="*/ 169 h 330"/>
                <a:gd name="T30" fmla="*/ 157 w 191"/>
                <a:gd name="T31" fmla="*/ 156 h 330"/>
                <a:gd name="T32" fmla="*/ 146 w 191"/>
                <a:gd name="T33" fmla="*/ 102 h 330"/>
                <a:gd name="T34" fmla="*/ 143 w 191"/>
                <a:gd name="T35" fmla="*/ 93 h 330"/>
                <a:gd name="T36" fmla="*/ 143 w 191"/>
                <a:gd name="T37" fmla="*/ 97 h 330"/>
                <a:gd name="T38" fmla="*/ 143 w 191"/>
                <a:gd name="T39" fmla="*/ 305 h 330"/>
                <a:gd name="T40" fmla="*/ 137 w 191"/>
                <a:gd name="T41" fmla="*/ 323 h 330"/>
                <a:gd name="T42" fmla="*/ 114 w 191"/>
                <a:gd name="T43" fmla="*/ 327 h 330"/>
                <a:gd name="T44" fmla="*/ 102 w 191"/>
                <a:gd name="T45" fmla="*/ 308 h 330"/>
                <a:gd name="T46" fmla="*/ 102 w 191"/>
                <a:gd name="T47" fmla="*/ 186 h 330"/>
                <a:gd name="T48" fmla="*/ 102 w 191"/>
                <a:gd name="T49" fmla="*/ 181 h 330"/>
                <a:gd name="T50" fmla="*/ 88 w 191"/>
                <a:gd name="T51" fmla="*/ 181 h 330"/>
                <a:gd name="T52" fmla="*/ 88 w 191"/>
                <a:gd name="T53" fmla="*/ 187 h 330"/>
                <a:gd name="T54" fmla="*/ 88 w 191"/>
                <a:gd name="T55" fmla="*/ 307 h 330"/>
                <a:gd name="T56" fmla="*/ 72 w 191"/>
                <a:gd name="T57" fmla="*/ 328 h 330"/>
                <a:gd name="T58" fmla="*/ 48 w 191"/>
                <a:gd name="T59" fmla="*/ 309 h 330"/>
                <a:gd name="T60" fmla="*/ 48 w 191"/>
                <a:gd name="T61" fmla="*/ 211 h 330"/>
                <a:gd name="T62" fmla="*/ 48 w 191"/>
                <a:gd name="T63" fmla="*/ 93 h 330"/>
                <a:gd name="T64" fmla="*/ 47 w 191"/>
                <a:gd name="T65" fmla="*/ 9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1" h="330">
                  <a:moveTo>
                    <a:pt x="47" y="93"/>
                  </a:moveTo>
                  <a:cubicBezTo>
                    <a:pt x="45" y="103"/>
                    <a:pt x="43" y="113"/>
                    <a:pt x="41" y="123"/>
                  </a:cubicBezTo>
                  <a:cubicBezTo>
                    <a:pt x="38" y="134"/>
                    <a:pt x="36" y="145"/>
                    <a:pt x="34" y="156"/>
                  </a:cubicBezTo>
                  <a:cubicBezTo>
                    <a:pt x="32" y="164"/>
                    <a:pt x="25" y="169"/>
                    <a:pt x="18" y="169"/>
                  </a:cubicBezTo>
                  <a:cubicBezTo>
                    <a:pt x="10" y="169"/>
                    <a:pt x="3" y="164"/>
                    <a:pt x="1" y="156"/>
                  </a:cubicBezTo>
                  <a:cubicBezTo>
                    <a:pt x="0" y="154"/>
                    <a:pt x="0" y="151"/>
                    <a:pt x="1" y="148"/>
                  </a:cubicBezTo>
                  <a:cubicBezTo>
                    <a:pt x="9" y="107"/>
                    <a:pt x="18" y="65"/>
                    <a:pt x="27" y="24"/>
                  </a:cubicBezTo>
                  <a:cubicBezTo>
                    <a:pt x="28" y="17"/>
                    <a:pt x="32" y="12"/>
                    <a:pt x="38" y="10"/>
                  </a:cubicBezTo>
                  <a:cubicBezTo>
                    <a:pt x="49" y="7"/>
                    <a:pt x="60" y="4"/>
                    <a:pt x="71" y="2"/>
                  </a:cubicBezTo>
                  <a:cubicBezTo>
                    <a:pt x="91" y="0"/>
                    <a:pt x="111" y="0"/>
                    <a:pt x="131" y="4"/>
                  </a:cubicBezTo>
                  <a:cubicBezTo>
                    <a:pt x="138" y="5"/>
                    <a:pt x="145" y="7"/>
                    <a:pt x="152" y="10"/>
                  </a:cubicBezTo>
                  <a:cubicBezTo>
                    <a:pt x="159" y="12"/>
                    <a:pt x="163" y="18"/>
                    <a:pt x="164" y="25"/>
                  </a:cubicBezTo>
                  <a:cubicBezTo>
                    <a:pt x="172" y="63"/>
                    <a:pt x="180" y="100"/>
                    <a:pt x="188" y="138"/>
                  </a:cubicBezTo>
                  <a:cubicBezTo>
                    <a:pt x="189" y="142"/>
                    <a:pt x="190" y="147"/>
                    <a:pt x="190" y="151"/>
                  </a:cubicBezTo>
                  <a:cubicBezTo>
                    <a:pt x="191" y="160"/>
                    <a:pt x="184" y="167"/>
                    <a:pt x="176" y="169"/>
                  </a:cubicBezTo>
                  <a:cubicBezTo>
                    <a:pt x="167" y="170"/>
                    <a:pt x="159" y="164"/>
                    <a:pt x="157" y="156"/>
                  </a:cubicBezTo>
                  <a:cubicBezTo>
                    <a:pt x="153" y="138"/>
                    <a:pt x="149" y="120"/>
                    <a:pt x="146" y="102"/>
                  </a:cubicBezTo>
                  <a:cubicBezTo>
                    <a:pt x="145" y="99"/>
                    <a:pt x="144" y="96"/>
                    <a:pt x="143" y="93"/>
                  </a:cubicBezTo>
                  <a:cubicBezTo>
                    <a:pt x="143" y="94"/>
                    <a:pt x="143" y="95"/>
                    <a:pt x="143" y="97"/>
                  </a:cubicBezTo>
                  <a:cubicBezTo>
                    <a:pt x="143" y="166"/>
                    <a:pt x="143" y="236"/>
                    <a:pt x="143" y="305"/>
                  </a:cubicBezTo>
                  <a:cubicBezTo>
                    <a:pt x="143" y="312"/>
                    <a:pt x="141" y="318"/>
                    <a:pt x="137" y="323"/>
                  </a:cubicBezTo>
                  <a:cubicBezTo>
                    <a:pt x="131" y="328"/>
                    <a:pt x="122" y="330"/>
                    <a:pt x="114" y="327"/>
                  </a:cubicBezTo>
                  <a:cubicBezTo>
                    <a:pt x="107" y="324"/>
                    <a:pt x="102" y="317"/>
                    <a:pt x="102" y="308"/>
                  </a:cubicBezTo>
                  <a:cubicBezTo>
                    <a:pt x="102" y="268"/>
                    <a:pt x="102" y="227"/>
                    <a:pt x="102" y="186"/>
                  </a:cubicBezTo>
                  <a:cubicBezTo>
                    <a:pt x="102" y="184"/>
                    <a:pt x="102" y="183"/>
                    <a:pt x="102" y="181"/>
                  </a:cubicBezTo>
                  <a:cubicBezTo>
                    <a:pt x="97" y="181"/>
                    <a:pt x="93" y="181"/>
                    <a:pt x="88" y="181"/>
                  </a:cubicBezTo>
                  <a:cubicBezTo>
                    <a:pt x="88" y="183"/>
                    <a:pt x="88" y="185"/>
                    <a:pt x="88" y="187"/>
                  </a:cubicBezTo>
                  <a:cubicBezTo>
                    <a:pt x="88" y="227"/>
                    <a:pt x="88" y="267"/>
                    <a:pt x="88" y="307"/>
                  </a:cubicBezTo>
                  <a:cubicBezTo>
                    <a:pt x="88" y="319"/>
                    <a:pt x="82" y="327"/>
                    <a:pt x="72" y="328"/>
                  </a:cubicBezTo>
                  <a:cubicBezTo>
                    <a:pt x="59" y="330"/>
                    <a:pt x="48" y="321"/>
                    <a:pt x="48" y="309"/>
                  </a:cubicBezTo>
                  <a:cubicBezTo>
                    <a:pt x="48" y="276"/>
                    <a:pt x="48" y="243"/>
                    <a:pt x="48" y="211"/>
                  </a:cubicBezTo>
                  <a:cubicBezTo>
                    <a:pt x="48" y="172"/>
                    <a:pt x="48" y="132"/>
                    <a:pt x="48" y="93"/>
                  </a:cubicBezTo>
                  <a:cubicBezTo>
                    <a:pt x="48" y="93"/>
                    <a:pt x="47" y="93"/>
                    <a:pt x="47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70605"/>
                </a:solidFill>
              </a:endParaRPr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556" y="1986"/>
              <a:ext cx="45" cy="44"/>
            </a:xfrm>
            <a:custGeom>
              <a:avLst/>
              <a:gdLst>
                <a:gd name="T0" fmla="*/ 37 w 74"/>
                <a:gd name="T1" fmla="*/ 74 h 74"/>
                <a:gd name="T2" fmla="*/ 1 w 74"/>
                <a:gd name="T3" fmla="*/ 38 h 74"/>
                <a:gd name="T4" fmla="*/ 37 w 74"/>
                <a:gd name="T5" fmla="*/ 1 h 74"/>
                <a:gd name="T6" fmla="*/ 74 w 74"/>
                <a:gd name="T7" fmla="*/ 37 h 74"/>
                <a:gd name="T8" fmla="*/ 37 w 74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74"/>
                  </a:moveTo>
                  <a:cubicBezTo>
                    <a:pt x="17" y="74"/>
                    <a:pt x="1" y="58"/>
                    <a:pt x="1" y="38"/>
                  </a:cubicBezTo>
                  <a:cubicBezTo>
                    <a:pt x="0" y="17"/>
                    <a:pt x="16" y="1"/>
                    <a:pt x="37" y="1"/>
                  </a:cubicBezTo>
                  <a:cubicBezTo>
                    <a:pt x="57" y="0"/>
                    <a:pt x="74" y="17"/>
                    <a:pt x="74" y="37"/>
                  </a:cubicBezTo>
                  <a:cubicBezTo>
                    <a:pt x="74" y="57"/>
                    <a:pt x="58" y="74"/>
                    <a:pt x="37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70605"/>
                </a:solidFill>
              </a:endParaRPr>
            </a:p>
          </p:txBody>
        </p:sp>
      </p:grpSp>
      <p:graphicFrame>
        <p:nvGraphicFramePr>
          <p:cNvPr id="59" name="Content Placeholder 5"/>
          <p:cNvGraphicFramePr>
            <a:graphicFrameLocks/>
          </p:cNvGraphicFramePr>
          <p:nvPr userDrawn="1">
            <p:extLst/>
          </p:nvPr>
        </p:nvGraphicFramePr>
        <p:xfrm>
          <a:off x="1780483" y="1070472"/>
          <a:ext cx="8404399" cy="5005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04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34231">
                <a:tc>
                  <a:txBody>
                    <a:bodyPr/>
                    <a:lstStyle/>
                    <a:p>
                      <a:r>
                        <a:rPr lang="en-GB" sz="2000" b="1" spc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Background</a:t>
                      </a:r>
                    </a:p>
                  </a:txBody>
                  <a:tcPr marL="121920" marR="121920" marT="32400" marB="324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4231">
                <a:tc>
                  <a:txBody>
                    <a:bodyPr/>
                    <a:lstStyle/>
                    <a:p>
                      <a:r>
                        <a:rPr lang="en-GB" sz="2000" b="1" spc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Methods</a:t>
                      </a:r>
                    </a:p>
                  </a:txBody>
                  <a:tcPr marL="121920" marR="121920" marT="32400" marB="324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4231">
                <a:tc>
                  <a:txBody>
                    <a:bodyPr/>
                    <a:lstStyle/>
                    <a:p>
                      <a:r>
                        <a:rPr lang="en-GB" sz="2000" b="1" spc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Results: Disposition and demographics</a:t>
                      </a:r>
                    </a:p>
                  </a:txBody>
                  <a:tcPr marL="121920" marR="121920" marT="32400" marB="324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4231">
                <a:tc>
                  <a:txBody>
                    <a:bodyPr/>
                    <a:lstStyle/>
                    <a:p>
                      <a:r>
                        <a:rPr lang="en-GB" sz="2000" b="1" spc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Results: Efficacy</a:t>
                      </a:r>
                    </a:p>
                  </a:txBody>
                  <a:tcPr marL="121920" marR="121920" marT="32400" marB="324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4231">
                <a:tc>
                  <a:txBody>
                    <a:bodyPr/>
                    <a:lstStyle/>
                    <a:p>
                      <a:r>
                        <a:rPr lang="en-GB" sz="2000" b="1" spc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Results: Safety</a:t>
                      </a:r>
                    </a:p>
                  </a:txBody>
                  <a:tcPr marL="121920" marR="121920" marT="18000" marB="180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4231">
                <a:tc>
                  <a:txBody>
                    <a:bodyPr/>
                    <a:lstStyle/>
                    <a:p>
                      <a:r>
                        <a:rPr lang="en-GB" sz="2000" b="1" spc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Summary and</a:t>
                      </a:r>
                      <a:r>
                        <a:rPr lang="en-GB" sz="2000" b="1" spc="0" baseline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implications</a:t>
                      </a:r>
                      <a:endParaRPr lang="en-GB" sz="2000" b="1" spc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920" marR="121920" marT="32400" marB="3240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28648" y="6456364"/>
            <a:ext cx="8663353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r>
              <a:rPr lang="en-GB">
                <a:solidFill>
                  <a:srgbClr val="FFFFFF"/>
                </a:solidFill>
              </a:rPr>
              <a:t>Internal medical material only | External distribution must pass local </a:t>
            </a:r>
            <a:r>
              <a:rPr lang="en-GB" err="1">
                <a:solidFill>
                  <a:srgbClr val="FFFFFF"/>
                </a:solidFill>
              </a:rPr>
              <a:t>MedReg</a:t>
            </a:r>
            <a:r>
              <a:rPr lang="en-GB">
                <a:solidFill>
                  <a:srgbClr val="FFFFFF"/>
                </a:solidFill>
              </a:rPr>
              <a:t> review  | Company Confidential © 2018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64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334" y="227014"/>
            <a:ext cx="11091333" cy="731837"/>
          </a:xfrm>
        </p:spPr>
        <p:txBody>
          <a:bodyPr lIns="0"/>
          <a:lstStyle>
            <a:lvl1pPr>
              <a:defRPr sz="2800" spc="0">
                <a:solidFill>
                  <a:srgbClr val="071D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4" y="1279526"/>
            <a:ext cx="11089217" cy="4587875"/>
          </a:xfrm>
          <a:prstGeom prst="rect">
            <a:avLst/>
          </a:prstGeom>
        </p:spPr>
        <p:txBody>
          <a:bodyPr lIns="0"/>
          <a:lstStyle>
            <a:lvl1pPr marL="266700" indent="-266700">
              <a:spcBef>
                <a:spcPts val="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·"/>
              <a:tabLst/>
              <a:defRPr sz="20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539750" indent="-273050" defTabSz="541338">
              <a:spcBef>
                <a:spcPts val="0"/>
              </a:spcBef>
              <a:buClr>
                <a:schemeClr val="accent2"/>
              </a:buClr>
              <a:buFont typeface="Calibri" panose="020F0502020204030204" pitchFamily="34" charset="0"/>
              <a:buChar char="–"/>
              <a:defRPr sz="18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17550" indent="-1778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895350" indent="-177800">
              <a:spcBef>
                <a:spcPts val="0"/>
              </a:spcBef>
              <a:buClr>
                <a:schemeClr val="accent2"/>
              </a:buClr>
              <a:defRPr sz="14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079500" indent="-18415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48219" y="5934809"/>
            <a:ext cx="5456341" cy="335817"/>
          </a:xfrm>
          <a:prstGeom prst="rect">
            <a:avLst/>
          </a:prstGeom>
        </p:spPr>
        <p:txBody>
          <a:bodyPr lIns="0" bIns="0" anchor="b"/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071D4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Footnotes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83210" y="5934809"/>
            <a:ext cx="5456341" cy="335817"/>
          </a:xfrm>
          <a:prstGeom prst="rect">
            <a:avLst/>
          </a:prstGeom>
        </p:spPr>
        <p:txBody>
          <a:bodyPr rIns="0" bIns="0" anchor="b"/>
          <a:lstStyle>
            <a:lvl1pPr marL="0" indent="0" algn="r">
              <a:spcBef>
                <a:spcPts val="0"/>
              </a:spcBef>
              <a:buNone/>
              <a:defRPr sz="1000">
                <a:solidFill>
                  <a:srgbClr val="071D4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28648" y="6456364"/>
            <a:ext cx="8663353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r>
              <a:rPr lang="en-GB">
                <a:solidFill>
                  <a:srgbClr val="FFFFFF"/>
                </a:solidFill>
              </a:rPr>
              <a:t>Internal medical material only | External distribution must pass local </a:t>
            </a:r>
            <a:r>
              <a:rPr lang="en-GB" err="1">
                <a:solidFill>
                  <a:srgbClr val="FFFFFF"/>
                </a:solidFill>
              </a:rPr>
              <a:t>MedReg</a:t>
            </a:r>
            <a:r>
              <a:rPr lang="en-GB">
                <a:solidFill>
                  <a:srgbClr val="FFFFFF"/>
                </a:solidFill>
              </a:rPr>
              <a:t> review  | Company Confidential © 2018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92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334" y="227014"/>
            <a:ext cx="11091333" cy="7318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US" sz="2800" spc="0" dirty="0">
                <a:solidFill>
                  <a:srgbClr val="071D4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333" y="1281115"/>
            <a:ext cx="5139267" cy="4462461"/>
          </a:xfrm>
          <a:prstGeom prst="rect">
            <a:avLst/>
          </a:prstGeom>
        </p:spPr>
        <p:txBody>
          <a:bodyPr lIns="0"/>
          <a:lstStyle>
            <a:lvl1pPr marL="266700" indent="-2667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·"/>
              <a:defRPr lang="en-US" sz="2000" kern="12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lang="en-US" sz="20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lang="en-US" sz="20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lang="en-US" sz="20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lang="en-US" sz="20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98370" y="1281115"/>
            <a:ext cx="5143297" cy="4462461"/>
          </a:xfrm>
          <a:prstGeom prst="rect">
            <a:avLst/>
          </a:prstGeom>
        </p:spPr>
        <p:txBody>
          <a:bodyPr lIns="0"/>
          <a:lstStyle>
            <a:lvl1pPr marL="266700" indent="-266700" algn="l" defTabSz="457200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·"/>
              <a:defRPr lang="en-US" sz="2000" kern="1200" dirty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lang="en-US" sz="20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lang="en-US" sz="20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lang="en-US" sz="20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algn="l" defTabSz="457200" rtl="0" eaLnBrk="1" fontAlgn="base" hangingPunct="1">
              <a:spcBef>
                <a:spcPts val="0"/>
              </a:spcBef>
              <a:spcAft>
                <a:spcPts val="600"/>
              </a:spcAft>
              <a:defRPr lang="en-US" sz="20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030633" y="5899150"/>
            <a:ext cx="23706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70605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48219" y="5934809"/>
            <a:ext cx="5456341" cy="335817"/>
          </a:xfrm>
          <a:prstGeom prst="rect">
            <a:avLst/>
          </a:prstGeom>
        </p:spPr>
        <p:txBody>
          <a:bodyPr lIns="0" bIns="0" anchor="b"/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071D4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Footnotes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83210" y="5934809"/>
            <a:ext cx="5456341" cy="335817"/>
          </a:xfrm>
          <a:prstGeom prst="rect">
            <a:avLst/>
          </a:prstGeom>
        </p:spPr>
        <p:txBody>
          <a:bodyPr rIns="0" bIns="0" anchor="b"/>
          <a:lstStyle>
            <a:lvl1pPr marL="0" indent="0" algn="r">
              <a:spcBef>
                <a:spcPts val="0"/>
              </a:spcBef>
              <a:buNone/>
              <a:defRPr sz="1000">
                <a:solidFill>
                  <a:srgbClr val="071D4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28648" y="6456364"/>
            <a:ext cx="8663353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r>
              <a:rPr lang="en-GB">
                <a:solidFill>
                  <a:srgbClr val="FFFFFF"/>
                </a:solidFill>
              </a:rPr>
              <a:t>Internal medical material only | External distribution must pass local </a:t>
            </a:r>
            <a:r>
              <a:rPr lang="en-GB" err="1">
                <a:solidFill>
                  <a:srgbClr val="FFFFFF"/>
                </a:solidFill>
              </a:rPr>
              <a:t>MedReg</a:t>
            </a:r>
            <a:r>
              <a:rPr lang="en-GB">
                <a:solidFill>
                  <a:srgbClr val="FFFFFF"/>
                </a:solidFill>
              </a:rPr>
              <a:t> review  | Company Confidential © 2018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9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01E2-3E13-4C01-920A-ED5248FF0EC1}" type="datetimeFigureOut">
              <a:rPr lang="tr-TR" smtClean="0"/>
              <a:t>01/02/2022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9BF9-95DB-4EB3-B6C3-86922DB976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2234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334" y="227014"/>
            <a:ext cx="11091333" cy="731837"/>
          </a:xfrm>
        </p:spPr>
        <p:txBody>
          <a:bodyPr lIns="0"/>
          <a:lstStyle>
            <a:lvl1pPr>
              <a:defRPr sz="2800" spc="0">
                <a:solidFill>
                  <a:srgbClr val="071D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" name="Rectangle 70">
            <a:hlinkClick r:id="" action="ppaction://noaction"/>
          </p:cNvPr>
          <p:cNvSpPr/>
          <p:nvPr userDrawn="1"/>
        </p:nvSpPr>
        <p:spPr>
          <a:xfrm>
            <a:off x="9540994" y="5983318"/>
            <a:ext cx="358197" cy="268648"/>
          </a:xfrm>
          <a:prstGeom prst="rect">
            <a:avLst/>
          </a:prstGeom>
          <a:solidFill>
            <a:schemeClr val="tx1">
              <a:lumMod val="90000"/>
              <a:lumOff val="10000"/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48219" y="5934809"/>
            <a:ext cx="5456341" cy="335817"/>
          </a:xfrm>
          <a:prstGeom prst="rect">
            <a:avLst/>
          </a:prstGeom>
        </p:spPr>
        <p:txBody>
          <a:bodyPr lIns="0" bIns="0" anchor="b"/>
          <a:lstStyle>
            <a:lvl1pPr marL="0" indent="0">
              <a:spcBef>
                <a:spcPts val="0"/>
              </a:spcBef>
              <a:buNone/>
              <a:defRPr sz="1000">
                <a:solidFill>
                  <a:srgbClr val="071D4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Footnotes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83210" y="5934809"/>
            <a:ext cx="5456341" cy="335817"/>
          </a:xfrm>
          <a:prstGeom prst="rect">
            <a:avLst/>
          </a:prstGeom>
        </p:spPr>
        <p:txBody>
          <a:bodyPr rIns="0" bIns="0" anchor="b"/>
          <a:lstStyle>
            <a:lvl1pPr marL="0" indent="0" algn="r">
              <a:spcBef>
                <a:spcPts val="0"/>
              </a:spcBef>
              <a:buNone/>
              <a:defRPr sz="1000">
                <a:solidFill>
                  <a:srgbClr val="071D4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28648" y="6456364"/>
            <a:ext cx="8663353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r>
              <a:rPr lang="en-GB">
                <a:solidFill>
                  <a:srgbClr val="FFFFFF"/>
                </a:solidFill>
              </a:rPr>
              <a:t>Internal medical material only | External distribution must pass local </a:t>
            </a:r>
            <a:r>
              <a:rPr lang="en-GB" err="1">
                <a:solidFill>
                  <a:srgbClr val="FFFFFF"/>
                </a:solidFill>
              </a:rPr>
              <a:t>MedReg</a:t>
            </a:r>
            <a:r>
              <a:rPr lang="en-GB">
                <a:solidFill>
                  <a:srgbClr val="FFFFFF"/>
                </a:solidFill>
              </a:rPr>
              <a:t> review  | Company Confidential © 2018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61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28648" y="6456364"/>
            <a:ext cx="8663353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r>
              <a:rPr lang="en-GB">
                <a:solidFill>
                  <a:srgbClr val="FFFFFF"/>
                </a:solidFill>
              </a:rPr>
              <a:t>Internal medical material only | External distribution must pass local </a:t>
            </a:r>
            <a:r>
              <a:rPr lang="en-GB" err="1">
                <a:solidFill>
                  <a:srgbClr val="FFFFFF"/>
                </a:solidFill>
              </a:rPr>
              <a:t>MedReg</a:t>
            </a:r>
            <a:r>
              <a:rPr lang="en-GB">
                <a:solidFill>
                  <a:srgbClr val="FFFFFF"/>
                </a:solidFill>
              </a:rPr>
              <a:t> review  | Company Confidential © 2018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75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auto">
      <p:bgPr>
        <a:solidFill>
          <a:srgbClr val="071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Placeholder 1"/>
          <p:cNvSpPr>
            <a:spLocks noGrp="1"/>
          </p:cNvSpPr>
          <p:nvPr>
            <p:ph type="ctrTitle"/>
          </p:nvPr>
        </p:nvSpPr>
        <p:spPr bwMode="gray">
          <a:xfrm>
            <a:off x="548217" y="2559051"/>
            <a:ext cx="5484283" cy="1096963"/>
          </a:xfrm>
        </p:spPr>
        <p:txBody>
          <a:bodyPr/>
          <a:lstStyle>
            <a:lvl1pPr>
              <a:lnSpc>
                <a:spcPct val="85000"/>
              </a:lnSpc>
              <a:defRPr sz="32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355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548217" y="3702050"/>
            <a:ext cx="4874683" cy="274638"/>
          </a:xfrm>
        </p:spPr>
        <p:txBody>
          <a:bodyPr/>
          <a:lstStyle>
            <a:lvl1pPr>
              <a:lnSpc>
                <a:spcPct val="75000"/>
              </a:lnSpc>
              <a:defRPr sz="1400" b="1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036F0DB-124C-467E-AEFA-8A177AA0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547688" y="4021138"/>
            <a:ext cx="2844800" cy="30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eaLnBrk="1" hangingPunct="1">
              <a:lnSpc>
                <a:spcPct val="100000"/>
              </a:lnSpc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B3BD4F8-FAB9-43E1-9EFE-521A3357308C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2/1/2022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xmlns="" id="{F43C038F-70E6-422E-9C4C-42C9E56C7DA3}"/>
              </a:ext>
            </a:extLst>
          </p:cNvPr>
          <p:cNvSpPr>
            <a:spLocks/>
          </p:cNvSpPr>
          <p:nvPr userDrawn="1"/>
        </p:nvSpPr>
        <p:spPr bwMode="gray">
          <a:xfrm>
            <a:off x="6094413" y="1530350"/>
            <a:ext cx="125412" cy="3797300"/>
          </a:xfrm>
          <a:custGeom>
            <a:avLst/>
            <a:gdLst>
              <a:gd name="T0" fmla="*/ 0 w 94692"/>
              <a:gd name="T1" fmla="*/ 0 h 3865545"/>
              <a:gd name="T2" fmla="*/ 0 w 94692"/>
              <a:gd name="T3" fmla="*/ 0 h 3865545"/>
              <a:gd name="T4" fmla="*/ 60347737 w 94692"/>
              <a:gd name="T5" fmla="*/ 0 h 3865545"/>
              <a:gd name="T6" fmla="*/ 60347737 w 94692"/>
              <a:gd name="T7" fmla="*/ 2565982 h 3865545"/>
              <a:gd name="T8" fmla="*/ 0 w 94692"/>
              <a:gd name="T9" fmla="*/ 2565982 h 3865545"/>
              <a:gd name="T10" fmla="*/ 0 w 94692"/>
              <a:gd name="T11" fmla="*/ 2565982 h 38655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692" h="3865545">
                <a:moveTo>
                  <a:pt x="0" y="0"/>
                </a:moveTo>
                <a:lnTo>
                  <a:pt x="0" y="0"/>
                </a:lnTo>
                <a:lnTo>
                  <a:pt x="94692" y="0"/>
                </a:lnTo>
                <a:lnTo>
                  <a:pt x="94692" y="3865545"/>
                </a:lnTo>
                <a:lnTo>
                  <a:pt x="0" y="3865545"/>
                </a:ln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>
              <a:solidFill>
                <a:srgbClr val="0706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1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01E2-3E13-4C01-920A-ED5248FF0EC1}" type="datetimeFigureOut">
              <a:rPr lang="tr-TR" smtClean="0"/>
              <a:t>01/02/2022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9BF9-95DB-4EB3-B6C3-86922DB976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6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01E2-3E13-4C01-920A-ED5248FF0EC1}" type="datetimeFigureOut">
              <a:rPr lang="tr-TR" smtClean="0"/>
              <a:t>01/02/2022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9BF9-95DB-4EB3-B6C3-86922DB976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017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01E2-3E13-4C01-920A-ED5248FF0EC1}" type="datetimeFigureOut">
              <a:rPr lang="tr-TR" smtClean="0"/>
              <a:t>01/02/2022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9BF9-95DB-4EB3-B6C3-86922DB976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14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01E2-3E13-4C01-920A-ED5248FF0EC1}" type="datetimeFigureOut">
              <a:rPr lang="tr-TR" smtClean="0"/>
              <a:t>01/02/2022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9BF9-95DB-4EB3-B6C3-86922DB976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145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01E2-3E13-4C01-920A-ED5248FF0EC1}" type="datetimeFigureOut">
              <a:rPr lang="tr-TR" smtClean="0"/>
              <a:t>01/02/2022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9BF9-95DB-4EB3-B6C3-86922DB976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493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01E2-3E13-4C01-920A-ED5248FF0EC1}" type="datetimeFigureOut">
              <a:rPr lang="tr-TR" smtClean="0"/>
              <a:t>01/02/2022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69BF9-95DB-4EB3-B6C3-86922DB976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6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E01E2-3E13-4C01-920A-ED5248FF0EC1}" type="datetimeFigureOut">
              <a:rPr lang="tr-TR" smtClean="0"/>
              <a:t>01/02/2022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69BF9-95DB-4EB3-B6C3-86922DB976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940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2042" y="227016"/>
            <a:ext cx="1164791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272043" y="958850"/>
            <a:ext cx="11647916" cy="0"/>
          </a:xfrm>
          <a:prstGeom prst="line">
            <a:avLst/>
          </a:prstGeom>
          <a:noFill/>
          <a:ln w="9525">
            <a:solidFill>
              <a:srgbClr val="071D4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de-CH">
              <a:solidFill>
                <a:srgbClr val="0706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1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hf hdr="0" dt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2800" kern="1200" spc="0">
          <a:solidFill>
            <a:srgbClr val="071D49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71D49"/>
          </a:solidFill>
          <a:latin typeface="Calibri" pitchFamily="34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71D49"/>
          </a:solidFill>
          <a:latin typeface="Calibri" pitchFamily="34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71D49"/>
          </a:solidFill>
          <a:latin typeface="Calibri" pitchFamily="34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71D49"/>
          </a:solidFill>
          <a:latin typeface="Calibri" pitchFamily="34" charset="0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71D49"/>
          </a:solidFill>
          <a:latin typeface="Calibri" pitchFamily="34" charset="0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71D49"/>
          </a:solidFill>
          <a:latin typeface="Calibri" pitchFamily="34" charset="0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71D49"/>
          </a:solidFill>
          <a:latin typeface="Calibri" pitchFamily="34" charset="0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71D49"/>
          </a:solidFill>
          <a:latin typeface="Calibri" pitchFamily="34" charset="0"/>
        </a:defRPr>
      </a:lvl9pPr>
    </p:titleStyle>
    <p:bodyStyle>
      <a:lvl1pPr marL="0" indent="0" algn="l" defTabSz="457200" rtl="0" eaLnBrk="1" fontAlgn="base" hangingPunct="1">
        <a:spcBef>
          <a:spcPts val="0"/>
        </a:spcBef>
        <a:spcAft>
          <a:spcPts val="600"/>
        </a:spcAft>
        <a:buSzPct val="125000"/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0" indent="-292100" algn="l" defTabSz="457200" rtl="0" eaLnBrk="1" fontAlgn="base" hangingPunct="1">
        <a:spcBef>
          <a:spcPts val="0"/>
        </a:spcBef>
        <a:spcAft>
          <a:spcPts val="60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49300" indent="-228600" algn="l" defTabSz="457200" rtl="0" eaLnBrk="1" fontAlgn="base" hangingPunct="1">
        <a:spcBef>
          <a:spcPts val="0"/>
        </a:spcBef>
        <a:spcAft>
          <a:spcPts val="60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457200" rtl="0" eaLnBrk="1" fontAlgn="base" hangingPunct="1">
        <a:spcBef>
          <a:spcPts val="0"/>
        </a:spcBef>
        <a:spcAft>
          <a:spcPts val="60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indent="-228600" algn="l" defTabSz="457200" rtl="0" eaLnBrk="1" fontAlgn="base" hangingPunct="1">
        <a:spcBef>
          <a:spcPts val="0"/>
        </a:spcBef>
        <a:spcAft>
          <a:spcPts val="60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735860" y="2388974"/>
            <a:ext cx="5391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JAK İnhibitörleri Güvenlik Verisi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9654747" y="5782961"/>
            <a:ext cx="2296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Dr. Umut Kalyoncu</a:t>
            </a:r>
          </a:p>
          <a:p>
            <a:r>
              <a:rPr lang="tr-TR" dirty="0" smtClean="0"/>
              <a:t>Hacettepe Üniversitesi</a:t>
            </a:r>
          </a:p>
          <a:p>
            <a:r>
              <a:rPr lang="tr-TR" dirty="0" err="1" smtClean="0"/>
              <a:t>Romatoloji</a:t>
            </a:r>
            <a:r>
              <a:rPr lang="tr-TR" dirty="0" smtClean="0"/>
              <a:t> BD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0247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JAK İnhibitörleri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Güvenilirlik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09469" y="5068373"/>
            <a:ext cx="4226011" cy="1655762"/>
          </a:xfrm>
        </p:spPr>
        <p:txBody>
          <a:bodyPr/>
          <a:lstStyle/>
          <a:p>
            <a:r>
              <a:rPr lang="tr-TR" dirty="0" smtClean="0"/>
              <a:t>Dr. Umut Kalyoncu</a:t>
            </a:r>
          </a:p>
          <a:p>
            <a:r>
              <a:rPr lang="tr-TR" dirty="0" smtClean="0"/>
              <a:t>Hacettepe Üniversitesi</a:t>
            </a:r>
          </a:p>
          <a:p>
            <a:r>
              <a:rPr lang="tr-TR" dirty="0" err="1" smtClean="0"/>
              <a:t>Romatoloji</a:t>
            </a:r>
            <a:r>
              <a:rPr lang="tr-TR" dirty="0" smtClean="0"/>
              <a:t> BD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3108" t="20901" r="27365" b="6426"/>
          <a:stretch/>
        </p:blipFill>
        <p:spPr>
          <a:xfrm>
            <a:off x="2512540" y="944725"/>
            <a:ext cx="7002162" cy="577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0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JAK İnhibitörleri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Güvenilirlik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09469" y="5068373"/>
            <a:ext cx="4226011" cy="1655762"/>
          </a:xfrm>
        </p:spPr>
        <p:txBody>
          <a:bodyPr/>
          <a:lstStyle/>
          <a:p>
            <a:r>
              <a:rPr lang="tr-TR" dirty="0" smtClean="0"/>
              <a:t>Dr. Umut Kalyoncu</a:t>
            </a:r>
          </a:p>
          <a:p>
            <a:r>
              <a:rPr lang="tr-TR" dirty="0" smtClean="0"/>
              <a:t>Hacettepe Üniversitesi</a:t>
            </a:r>
          </a:p>
          <a:p>
            <a:r>
              <a:rPr lang="tr-TR" dirty="0" err="1" smtClean="0"/>
              <a:t>Romatoloji</a:t>
            </a:r>
            <a:r>
              <a:rPr lang="tr-TR" dirty="0" smtClean="0"/>
              <a:t> BD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32973" t="35436" r="17838" b="12192"/>
          <a:stretch/>
        </p:blipFill>
        <p:spPr>
          <a:xfrm>
            <a:off x="2248930" y="1509905"/>
            <a:ext cx="7348151" cy="440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19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JAK İnhibitörleri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Güvenilirlik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09469" y="5068373"/>
            <a:ext cx="4226011" cy="1655762"/>
          </a:xfrm>
        </p:spPr>
        <p:txBody>
          <a:bodyPr/>
          <a:lstStyle/>
          <a:p>
            <a:r>
              <a:rPr lang="tr-TR" dirty="0" smtClean="0"/>
              <a:t>Dr. Umut Kalyoncu</a:t>
            </a:r>
          </a:p>
          <a:p>
            <a:r>
              <a:rPr lang="tr-TR" dirty="0" smtClean="0"/>
              <a:t>Hacettepe Üniversitesi</a:t>
            </a:r>
          </a:p>
          <a:p>
            <a:r>
              <a:rPr lang="tr-TR" dirty="0" err="1" smtClean="0"/>
              <a:t>Romatoloji</a:t>
            </a:r>
            <a:r>
              <a:rPr lang="tr-TR" dirty="0" smtClean="0"/>
              <a:t> BD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985" y="876008"/>
            <a:ext cx="7965838" cy="584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60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JAK İnhibitörleri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Güvenilirlik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09469" y="5068373"/>
            <a:ext cx="4226011" cy="1655762"/>
          </a:xfrm>
        </p:spPr>
        <p:txBody>
          <a:bodyPr/>
          <a:lstStyle/>
          <a:p>
            <a:r>
              <a:rPr lang="tr-TR" dirty="0" smtClean="0"/>
              <a:t>Dr. Umut Kalyoncu</a:t>
            </a:r>
          </a:p>
          <a:p>
            <a:r>
              <a:rPr lang="tr-TR" dirty="0" smtClean="0"/>
              <a:t>Hacettepe Üniversitesi</a:t>
            </a:r>
          </a:p>
          <a:p>
            <a:r>
              <a:rPr lang="tr-TR" dirty="0" err="1" smtClean="0"/>
              <a:t>Romatoloji</a:t>
            </a:r>
            <a:r>
              <a:rPr lang="tr-TR" dirty="0" smtClean="0"/>
              <a:t> BD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224" y="0"/>
            <a:ext cx="9289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56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JAK İnhibitörleri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Güvenilirlik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09469" y="5068373"/>
            <a:ext cx="4226011" cy="1655762"/>
          </a:xfrm>
        </p:spPr>
        <p:txBody>
          <a:bodyPr/>
          <a:lstStyle/>
          <a:p>
            <a:r>
              <a:rPr lang="tr-TR" dirty="0" smtClean="0"/>
              <a:t>Dr. Umut Kalyoncu</a:t>
            </a:r>
          </a:p>
          <a:p>
            <a:r>
              <a:rPr lang="tr-TR" dirty="0" smtClean="0"/>
              <a:t>Hacettepe Üniversitesi</a:t>
            </a:r>
          </a:p>
          <a:p>
            <a:r>
              <a:rPr lang="tr-TR" dirty="0" err="1" smtClean="0"/>
              <a:t>Romatoloji</a:t>
            </a:r>
            <a:r>
              <a:rPr lang="tr-TR" dirty="0" smtClean="0"/>
              <a:t> BD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773" y="1108600"/>
            <a:ext cx="8960701" cy="574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05342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JAK İnhibitörleri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Güvenilirlik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09469" y="5068373"/>
            <a:ext cx="4226011" cy="1655762"/>
          </a:xfrm>
        </p:spPr>
        <p:txBody>
          <a:bodyPr/>
          <a:lstStyle/>
          <a:p>
            <a:r>
              <a:rPr lang="tr-TR" dirty="0" smtClean="0"/>
              <a:t>Dr. Umut Kalyoncu</a:t>
            </a:r>
          </a:p>
          <a:p>
            <a:r>
              <a:rPr lang="tr-TR" dirty="0" smtClean="0"/>
              <a:t>Hacettepe Üniversitesi</a:t>
            </a:r>
          </a:p>
          <a:p>
            <a:r>
              <a:rPr lang="tr-TR" dirty="0" err="1" smtClean="0"/>
              <a:t>Romatoloji</a:t>
            </a:r>
            <a:r>
              <a:rPr lang="tr-TR" dirty="0" smtClean="0"/>
              <a:t> BD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11081" t="18739" r="28244" b="21922"/>
          <a:stretch/>
        </p:blipFill>
        <p:spPr>
          <a:xfrm>
            <a:off x="1082392" y="1122363"/>
            <a:ext cx="10242798" cy="56346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61949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JAK İnhibitörleri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Güvenilirlik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09469" y="5068373"/>
            <a:ext cx="4226011" cy="1655762"/>
          </a:xfrm>
        </p:spPr>
        <p:txBody>
          <a:bodyPr/>
          <a:lstStyle/>
          <a:p>
            <a:r>
              <a:rPr lang="tr-TR" dirty="0" smtClean="0"/>
              <a:t>Dr. Umut Kalyoncu</a:t>
            </a:r>
          </a:p>
          <a:p>
            <a:r>
              <a:rPr lang="tr-TR" dirty="0" smtClean="0"/>
              <a:t>Hacettepe Üniversitesi</a:t>
            </a:r>
          </a:p>
          <a:p>
            <a:r>
              <a:rPr lang="tr-TR" dirty="0" err="1" smtClean="0"/>
              <a:t>Romatoloji</a:t>
            </a:r>
            <a:r>
              <a:rPr lang="tr-TR" dirty="0" smtClean="0"/>
              <a:t> BD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032" y="856734"/>
            <a:ext cx="8117469" cy="600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22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JAK İnhibitörleri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Güvenilirlik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09469" y="5068373"/>
            <a:ext cx="4226011" cy="1655762"/>
          </a:xfrm>
        </p:spPr>
        <p:txBody>
          <a:bodyPr/>
          <a:lstStyle/>
          <a:p>
            <a:r>
              <a:rPr lang="tr-TR" dirty="0" smtClean="0"/>
              <a:t>Dr. Umut Kalyoncu</a:t>
            </a:r>
          </a:p>
          <a:p>
            <a:r>
              <a:rPr lang="tr-TR" dirty="0" smtClean="0"/>
              <a:t>Hacettepe Üniversitesi</a:t>
            </a:r>
          </a:p>
          <a:p>
            <a:r>
              <a:rPr lang="tr-TR" dirty="0" err="1" smtClean="0"/>
              <a:t>Romatoloji</a:t>
            </a:r>
            <a:r>
              <a:rPr lang="tr-TR" dirty="0" smtClean="0"/>
              <a:t> BD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672" y="-1"/>
            <a:ext cx="8334252" cy="686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87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JAK İnhibitörleri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Güvenilirlik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09469" y="5068373"/>
            <a:ext cx="4226011" cy="1655762"/>
          </a:xfrm>
        </p:spPr>
        <p:txBody>
          <a:bodyPr/>
          <a:lstStyle/>
          <a:p>
            <a:r>
              <a:rPr lang="tr-TR" dirty="0" smtClean="0"/>
              <a:t>Dr. Umut Kalyoncu</a:t>
            </a:r>
          </a:p>
          <a:p>
            <a:r>
              <a:rPr lang="tr-TR" dirty="0" smtClean="0"/>
              <a:t>Hacettepe Üniversitesi</a:t>
            </a:r>
          </a:p>
          <a:p>
            <a:r>
              <a:rPr lang="tr-TR" dirty="0" err="1" smtClean="0"/>
              <a:t>Romatoloji</a:t>
            </a:r>
            <a:r>
              <a:rPr lang="tr-TR" dirty="0" smtClean="0"/>
              <a:t> BD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3" y="1277542"/>
            <a:ext cx="12192000" cy="489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19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JAK İnhibitörleri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Güvenilirlik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09469" y="5068373"/>
            <a:ext cx="4226011" cy="1655762"/>
          </a:xfrm>
        </p:spPr>
        <p:txBody>
          <a:bodyPr/>
          <a:lstStyle/>
          <a:p>
            <a:r>
              <a:rPr lang="tr-TR" dirty="0" smtClean="0"/>
              <a:t>Dr. Umut Kalyoncu</a:t>
            </a:r>
          </a:p>
          <a:p>
            <a:r>
              <a:rPr lang="tr-TR" dirty="0" smtClean="0"/>
              <a:t>Hacettepe Üniversitesi</a:t>
            </a:r>
          </a:p>
          <a:p>
            <a:r>
              <a:rPr lang="tr-TR" dirty="0" err="1" smtClean="0"/>
              <a:t>Romatoloji</a:t>
            </a:r>
            <a:r>
              <a:rPr lang="tr-TR" dirty="0" smtClean="0"/>
              <a:t> BD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15D27468-E0FA-40EC-83CB-7AC54E606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42" y="1134760"/>
            <a:ext cx="4686541" cy="17603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04B02D2D-B8E3-43DA-9FA7-CB84EECD9348}"/>
              </a:ext>
            </a:extLst>
          </p:cNvPr>
          <p:cNvSpPr txBox="1">
            <a:spLocks/>
          </p:cNvSpPr>
          <p:nvPr/>
        </p:nvSpPr>
        <p:spPr>
          <a:xfrm>
            <a:off x="272042" y="227016"/>
            <a:ext cx="11647917" cy="731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4000" b="1" smtClean="0">
                <a:solidFill>
                  <a:srgbClr val="FF0000"/>
                </a:solidFill>
              </a:rPr>
              <a:t>FDA Uyarısı (Ocak 2022)</a:t>
            </a:r>
            <a:endParaRPr lang="tr-TR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EE5329C6-3329-411C-ACD0-FAE1E6198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494" y="3284251"/>
            <a:ext cx="7029811" cy="22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2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JAK İnhibitörleri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Güvenilirlik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09469" y="5068373"/>
            <a:ext cx="4226011" cy="1655762"/>
          </a:xfrm>
        </p:spPr>
        <p:txBody>
          <a:bodyPr/>
          <a:lstStyle/>
          <a:p>
            <a:r>
              <a:rPr lang="tr-TR" dirty="0" smtClean="0"/>
              <a:t>Dr. Umut Kalyoncu</a:t>
            </a:r>
          </a:p>
          <a:p>
            <a:r>
              <a:rPr lang="tr-TR" dirty="0" smtClean="0"/>
              <a:t>Hacettepe Üniversitesi</a:t>
            </a:r>
          </a:p>
          <a:p>
            <a:r>
              <a:rPr lang="tr-TR" dirty="0" err="1" smtClean="0"/>
              <a:t>Romatoloji</a:t>
            </a:r>
            <a:r>
              <a:rPr lang="tr-TR" dirty="0" smtClean="0"/>
              <a:t> BD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17C45546-83DA-47BA-A83B-A1E4CA1B9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32" y="1502041"/>
            <a:ext cx="4484600" cy="174888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81232" y="1058333"/>
            <a:ext cx="124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Şubat 2019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1ED7CB21-203C-497E-93F7-85C62D55C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02041"/>
            <a:ext cx="4724643" cy="1737449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6314829" y="1132709"/>
            <a:ext cx="149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Temmuz 2019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B5BFB9AF-63C0-4626-9829-212C45720E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147"/>
          <a:stretch/>
        </p:blipFill>
        <p:spPr>
          <a:xfrm>
            <a:off x="181232" y="4373118"/>
            <a:ext cx="5250450" cy="1681380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181232" y="4271710"/>
            <a:ext cx="124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Şubat 2021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AC171CA9-D792-45C1-91D1-206911912D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485362"/>
            <a:ext cx="4678921" cy="1706968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314829" y="3948233"/>
            <a:ext cx="149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Temmuz 2021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70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JAK İnhibitörleri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Güvenilirlik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09469" y="5068373"/>
            <a:ext cx="4226011" cy="1655762"/>
          </a:xfrm>
        </p:spPr>
        <p:txBody>
          <a:bodyPr/>
          <a:lstStyle/>
          <a:p>
            <a:r>
              <a:rPr lang="tr-TR" dirty="0" smtClean="0"/>
              <a:t>Dr. Umut Kalyoncu</a:t>
            </a:r>
          </a:p>
          <a:p>
            <a:r>
              <a:rPr lang="tr-TR" dirty="0" smtClean="0"/>
              <a:t>Hacettepe Üniversitesi</a:t>
            </a:r>
          </a:p>
          <a:p>
            <a:r>
              <a:rPr lang="tr-TR" dirty="0" err="1" smtClean="0"/>
              <a:t>Romatoloji</a:t>
            </a:r>
            <a:r>
              <a:rPr lang="tr-TR" dirty="0" smtClean="0"/>
              <a:t> BD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880" y="0"/>
            <a:ext cx="7137267" cy="274819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l="9527" t="19700" r="28041" b="34053"/>
          <a:stretch/>
        </p:blipFill>
        <p:spPr>
          <a:xfrm>
            <a:off x="1037966" y="2868826"/>
            <a:ext cx="9252738" cy="385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53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JAK İnhibitörleri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Güvenilirlik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09469" y="5068373"/>
            <a:ext cx="4226011" cy="1655762"/>
          </a:xfrm>
        </p:spPr>
        <p:txBody>
          <a:bodyPr/>
          <a:lstStyle/>
          <a:p>
            <a:r>
              <a:rPr lang="tr-TR" dirty="0" smtClean="0"/>
              <a:t>Dr. Umut Kalyoncu</a:t>
            </a:r>
          </a:p>
          <a:p>
            <a:r>
              <a:rPr lang="tr-TR" dirty="0" smtClean="0"/>
              <a:t>Hacettepe Üniversitesi</a:t>
            </a:r>
          </a:p>
          <a:p>
            <a:r>
              <a:rPr lang="tr-TR" dirty="0" err="1" smtClean="0"/>
              <a:t>Romatoloji</a:t>
            </a:r>
            <a:r>
              <a:rPr lang="tr-TR" dirty="0" smtClean="0"/>
              <a:t> BD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773" y="0"/>
            <a:ext cx="6096405" cy="265464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426" y="3106806"/>
            <a:ext cx="9710401" cy="33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38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JAK İnhibitörleri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Güvenilirlik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09469" y="5068373"/>
            <a:ext cx="4226011" cy="1655762"/>
          </a:xfrm>
        </p:spPr>
        <p:txBody>
          <a:bodyPr/>
          <a:lstStyle/>
          <a:p>
            <a:r>
              <a:rPr lang="tr-TR" dirty="0" smtClean="0"/>
              <a:t>Dr. Umut Kalyoncu</a:t>
            </a:r>
          </a:p>
          <a:p>
            <a:r>
              <a:rPr lang="tr-TR" dirty="0" smtClean="0"/>
              <a:t>Hacettepe Üniversitesi</a:t>
            </a:r>
          </a:p>
          <a:p>
            <a:r>
              <a:rPr lang="tr-TR" dirty="0" err="1" smtClean="0"/>
              <a:t>Romatoloji</a:t>
            </a:r>
            <a:r>
              <a:rPr lang="tr-TR" dirty="0" smtClean="0"/>
              <a:t> BD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232" y="0"/>
            <a:ext cx="5083852" cy="208417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816" y="2383160"/>
            <a:ext cx="6708683" cy="434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44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JAK İnhibitörleri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Güvenilirlik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09469" y="5068373"/>
            <a:ext cx="4226011" cy="1655762"/>
          </a:xfrm>
        </p:spPr>
        <p:txBody>
          <a:bodyPr/>
          <a:lstStyle/>
          <a:p>
            <a:r>
              <a:rPr lang="tr-TR" dirty="0" smtClean="0"/>
              <a:t>Dr. Umut Kalyoncu</a:t>
            </a:r>
          </a:p>
          <a:p>
            <a:r>
              <a:rPr lang="tr-TR" dirty="0" smtClean="0"/>
              <a:t>Hacettepe Üniversitesi</a:t>
            </a:r>
          </a:p>
          <a:p>
            <a:r>
              <a:rPr lang="tr-TR" dirty="0" err="1" smtClean="0"/>
              <a:t>Romatoloji</a:t>
            </a:r>
            <a:r>
              <a:rPr lang="tr-TR" dirty="0" smtClean="0"/>
              <a:t> BD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276" y="2387330"/>
            <a:ext cx="8532301" cy="2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4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JAK İnhibitörleri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Güvenilirlik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09469" y="5068373"/>
            <a:ext cx="4226011" cy="1655762"/>
          </a:xfrm>
        </p:spPr>
        <p:txBody>
          <a:bodyPr/>
          <a:lstStyle/>
          <a:p>
            <a:r>
              <a:rPr lang="tr-TR" dirty="0" smtClean="0"/>
              <a:t>Dr. Umut Kalyoncu</a:t>
            </a:r>
          </a:p>
          <a:p>
            <a:r>
              <a:rPr lang="tr-TR" dirty="0" smtClean="0"/>
              <a:t>Hacettepe Üniversitesi</a:t>
            </a:r>
          </a:p>
          <a:p>
            <a:r>
              <a:rPr lang="tr-TR" dirty="0" err="1" smtClean="0"/>
              <a:t>Romatoloji</a:t>
            </a:r>
            <a:r>
              <a:rPr lang="tr-TR" dirty="0" smtClean="0"/>
              <a:t> BD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02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864" y="0"/>
            <a:ext cx="5792988" cy="248381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255" y="2715938"/>
            <a:ext cx="8104119" cy="390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00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883242" y="2644170"/>
            <a:ext cx="6642652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Kişisel görüş…</a:t>
            </a:r>
          </a:p>
          <a:p>
            <a:endParaRPr lang="tr-TR" sz="3200" b="1" dirty="0" smtClean="0">
              <a:solidFill>
                <a:srgbClr val="FF0000"/>
              </a:solidFill>
            </a:endParaRPr>
          </a:p>
          <a:p>
            <a:r>
              <a:rPr lang="tr-TR" sz="3200" b="1" dirty="0" smtClean="0">
                <a:solidFill>
                  <a:srgbClr val="FF0000"/>
                </a:solidFill>
              </a:rPr>
              <a:t>Neden JAK inhibitörleri 2. sıraya alındı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86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72995" y="148281"/>
            <a:ext cx="196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RA tedavi önerileri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16691" y="2718310"/>
            <a:ext cx="118173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err="1" smtClean="0"/>
              <a:t>csDMARD</a:t>
            </a:r>
            <a:r>
              <a:rPr lang="tr-TR" dirty="0" smtClean="0"/>
              <a:t> </a:t>
            </a:r>
          </a:p>
          <a:p>
            <a:r>
              <a:rPr lang="tr-TR" dirty="0" smtClean="0"/>
              <a:t>(</a:t>
            </a:r>
            <a:r>
              <a:rPr lang="tr-TR" dirty="0" err="1" smtClean="0"/>
              <a:t>Mtx</a:t>
            </a:r>
            <a:r>
              <a:rPr lang="tr-TR" dirty="0" smtClean="0"/>
              <a:t> bazlı)</a:t>
            </a:r>
            <a:endParaRPr lang="tr-TR" dirty="0"/>
          </a:p>
        </p:txBody>
      </p:sp>
      <p:sp>
        <p:nvSpPr>
          <p:cNvPr id="5" name="Sağ Ok 4"/>
          <p:cNvSpPr/>
          <p:nvPr/>
        </p:nvSpPr>
        <p:spPr>
          <a:xfrm>
            <a:off x="2042984" y="2930264"/>
            <a:ext cx="1713470" cy="222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2042984" y="2220152"/>
            <a:ext cx="273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Etkisizlik</a:t>
            </a:r>
          </a:p>
          <a:p>
            <a:r>
              <a:rPr lang="tr-TR" sz="1600" dirty="0" err="1" smtClean="0"/>
              <a:t>Tolere</a:t>
            </a:r>
            <a:r>
              <a:rPr lang="tr-TR" sz="1600" dirty="0" smtClean="0"/>
              <a:t> edilememe</a:t>
            </a:r>
            <a:endParaRPr lang="tr-TR" sz="1600" dirty="0"/>
          </a:p>
        </p:txBody>
      </p:sp>
      <p:sp>
        <p:nvSpPr>
          <p:cNvPr id="7" name="Sağ Ayraç 6"/>
          <p:cNvSpPr/>
          <p:nvPr/>
        </p:nvSpPr>
        <p:spPr>
          <a:xfrm>
            <a:off x="4320335" y="980303"/>
            <a:ext cx="45719" cy="39706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4636309" y="1615986"/>
            <a:ext cx="456375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tr-TR" dirty="0" err="1" smtClean="0"/>
              <a:t>tsDMARD</a:t>
            </a:r>
            <a:r>
              <a:rPr lang="tr-TR" dirty="0" smtClean="0"/>
              <a:t> (</a:t>
            </a:r>
            <a:r>
              <a:rPr lang="tr-TR" dirty="0" err="1" smtClean="0"/>
              <a:t>tofacitinib</a:t>
            </a:r>
            <a:r>
              <a:rPr lang="tr-TR" dirty="0" smtClean="0"/>
              <a:t>, </a:t>
            </a:r>
            <a:r>
              <a:rPr lang="tr-TR" dirty="0" err="1" smtClean="0"/>
              <a:t>baricitinib</a:t>
            </a:r>
            <a:r>
              <a:rPr lang="tr-TR" dirty="0" smtClean="0"/>
              <a:t>, </a:t>
            </a:r>
            <a:r>
              <a:rPr lang="tr-TR" dirty="0" err="1" smtClean="0"/>
              <a:t>upadacitinib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4636309" y="2644653"/>
            <a:ext cx="3437544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Anti-TNF (ADA, ETA, INF, GOL, CER)</a:t>
            </a:r>
          </a:p>
          <a:p>
            <a:r>
              <a:rPr lang="tr-TR" dirty="0" smtClean="0"/>
              <a:t>B hücre </a:t>
            </a:r>
            <a:r>
              <a:rPr lang="tr-TR" dirty="0" err="1" smtClean="0"/>
              <a:t>blokörü</a:t>
            </a:r>
            <a:r>
              <a:rPr lang="tr-TR" dirty="0" smtClean="0"/>
              <a:t> (RTX)</a:t>
            </a:r>
          </a:p>
          <a:p>
            <a:r>
              <a:rPr lang="tr-TR" dirty="0" smtClean="0"/>
              <a:t>T hücre </a:t>
            </a:r>
            <a:r>
              <a:rPr lang="tr-TR" dirty="0" err="1" smtClean="0"/>
              <a:t>blokörü</a:t>
            </a:r>
            <a:r>
              <a:rPr lang="tr-TR" dirty="0" smtClean="0"/>
              <a:t> (ABA)</a:t>
            </a:r>
          </a:p>
          <a:p>
            <a:r>
              <a:rPr lang="tr-TR" dirty="0" smtClean="0"/>
              <a:t>IL-6 </a:t>
            </a:r>
            <a:r>
              <a:rPr lang="tr-TR" dirty="0" err="1" smtClean="0"/>
              <a:t>blokörü</a:t>
            </a:r>
            <a:r>
              <a:rPr lang="tr-TR" dirty="0" smtClean="0"/>
              <a:t> (TOC)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425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30659" y="107092"/>
            <a:ext cx="500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Patent süresi dolduktan sonra beklenen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860323" y="700216"/>
            <a:ext cx="118173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err="1" smtClean="0"/>
              <a:t>csDMARD</a:t>
            </a:r>
            <a:r>
              <a:rPr lang="tr-TR" dirty="0" smtClean="0"/>
              <a:t> </a:t>
            </a:r>
          </a:p>
          <a:p>
            <a:r>
              <a:rPr lang="tr-TR" dirty="0" smtClean="0"/>
              <a:t>(</a:t>
            </a:r>
            <a:r>
              <a:rPr lang="tr-TR" dirty="0" err="1" smtClean="0"/>
              <a:t>Mtx</a:t>
            </a:r>
            <a:r>
              <a:rPr lang="tr-TR" dirty="0" smtClean="0"/>
              <a:t> bazlı)</a:t>
            </a:r>
            <a:endParaRPr lang="tr-TR" dirty="0"/>
          </a:p>
        </p:txBody>
      </p:sp>
      <p:sp>
        <p:nvSpPr>
          <p:cNvPr id="5" name="Aşağı Ok 4"/>
          <p:cNvSpPr/>
          <p:nvPr/>
        </p:nvSpPr>
        <p:spPr>
          <a:xfrm>
            <a:off x="5286433" y="1519880"/>
            <a:ext cx="329513" cy="617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3483012" y="2398581"/>
            <a:ext cx="456375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tr-TR" dirty="0" err="1" smtClean="0"/>
              <a:t>tsDMARD</a:t>
            </a:r>
            <a:r>
              <a:rPr lang="tr-TR" dirty="0" smtClean="0"/>
              <a:t> (</a:t>
            </a:r>
            <a:r>
              <a:rPr lang="tr-TR" dirty="0" err="1" smtClean="0"/>
              <a:t>tofacitinib</a:t>
            </a:r>
            <a:r>
              <a:rPr lang="tr-TR" dirty="0" smtClean="0"/>
              <a:t>, </a:t>
            </a:r>
            <a:r>
              <a:rPr lang="tr-TR" dirty="0" err="1" smtClean="0"/>
              <a:t>baricitinib</a:t>
            </a:r>
            <a:r>
              <a:rPr lang="tr-TR" dirty="0" smtClean="0"/>
              <a:t>, </a:t>
            </a:r>
            <a:r>
              <a:rPr lang="tr-TR" dirty="0" err="1" smtClean="0"/>
              <a:t>upadacitinib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7" name="Aşağı Ok 6"/>
          <p:cNvSpPr/>
          <p:nvPr/>
        </p:nvSpPr>
        <p:spPr>
          <a:xfrm>
            <a:off x="5177081" y="3062066"/>
            <a:ext cx="438865" cy="757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3732417" y="4176583"/>
            <a:ext cx="3437544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Anti-TNF (ADA, ETA, INF, GOL, CER)</a:t>
            </a:r>
          </a:p>
          <a:p>
            <a:r>
              <a:rPr lang="tr-TR" dirty="0" smtClean="0"/>
              <a:t>B hücre </a:t>
            </a:r>
            <a:r>
              <a:rPr lang="tr-TR" dirty="0" err="1" smtClean="0"/>
              <a:t>blokörü</a:t>
            </a:r>
            <a:r>
              <a:rPr lang="tr-TR" dirty="0" smtClean="0"/>
              <a:t> (RTX)</a:t>
            </a:r>
          </a:p>
          <a:p>
            <a:r>
              <a:rPr lang="tr-TR" dirty="0" smtClean="0"/>
              <a:t>T hücre </a:t>
            </a:r>
            <a:r>
              <a:rPr lang="tr-TR" dirty="0" err="1" smtClean="0"/>
              <a:t>blokörü</a:t>
            </a:r>
            <a:r>
              <a:rPr lang="tr-TR" dirty="0" smtClean="0"/>
              <a:t> (ABA)</a:t>
            </a:r>
          </a:p>
          <a:p>
            <a:r>
              <a:rPr lang="tr-TR" dirty="0" smtClean="0"/>
              <a:t>IL-6 </a:t>
            </a:r>
            <a:r>
              <a:rPr lang="tr-TR" dirty="0" err="1" smtClean="0"/>
              <a:t>blokörü</a:t>
            </a:r>
            <a:r>
              <a:rPr lang="tr-TR" dirty="0" smtClean="0"/>
              <a:t> (TOC) </a:t>
            </a:r>
            <a:endParaRPr lang="tr-TR" dirty="0"/>
          </a:p>
        </p:txBody>
      </p:sp>
      <p:pic>
        <p:nvPicPr>
          <p:cNvPr id="9" name="Picture 2" descr="https://img2.pngindir.com/20180612/xjh/kisspng-janus-kinase-2-tyrosine-kinase-inhibitor-jak-stat-reversetranscriptase-inhibitor-5b20020659b6d2.29105946152882432636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1" y="1409355"/>
            <a:ext cx="2456983" cy="234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42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JAK İnhibitörleri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Güvenilirlik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09469" y="5068373"/>
            <a:ext cx="4226011" cy="1655762"/>
          </a:xfrm>
        </p:spPr>
        <p:txBody>
          <a:bodyPr/>
          <a:lstStyle/>
          <a:p>
            <a:r>
              <a:rPr lang="tr-TR" dirty="0" smtClean="0"/>
              <a:t>Dr. Umut Kalyoncu</a:t>
            </a:r>
          </a:p>
          <a:p>
            <a:r>
              <a:rPr lang="tr-TR" dirty="0" smtClean="0"/>
              <a:t>Hacettepe Üniversitesi</a:t>
            </a:r>
          </a:p>
          <a:p>
            <a:r>
              <a:rPr lang="tr-TR" dirty="0" err="1" smtClean="0"/>
              <a:t>Romatoloji</a:t>
            </a:r>
            <a:r>
              <a:rPr lang="tr-TR" dirty="0" smtClean="0"/>
              <a:t> BD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15D27468-E0FA-40EC-83CB-7AC54E606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42" y="1134760"/>
            <a:ext cx="4686541" cy="17603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04B02D2D-B8E3-43DA-9FA7-CB84EECD9348}"/>
              </a:ext>
            </a:extLst>
          </p:cNvPr>
          <p:cNvSpPr txBox="1">
            <a:spLocks/>
          </p:cNvSpPr>
          <p:nvPr/>
        </p:nvSpPr>
        <p:spPr>
          <a:xfrm>
            <a:off x="272042" y="227016"/>
            <a:ext cx="11647917" cy="731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4000" b="1" smtClean="0">
                <a:solidFill>
                  <a:srgbClr val="FF0000"/>
                </a:solidFill>
              </a:rPr>
              <a:t>FDA Uyarısı (Ocak 2022)</a:t>
            </a:r>
            <a:endParaRPr lang="tr-TR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C30C751B-96C7-47D1-9539-9E8DDF070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763" y="2242573"/>
            <a:ext cx="6998060" cy="42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8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JAK İnhibitörleri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Güvenilirlik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09469" y="5068373"/>
            <a:ext cx="4226011" cy="1655762"/>
          </a:xfrm>
        </p:spPr>
        <p:txBody>
          <a:bodyPr/>
          <a:lstStyle/>
          <a:p>
            <a:r>
              <a:rPr lang="tr-TR" dirty="0" smtClean="0"/>
              <a:t>Dr. Umut Kalyoncu</a:t>
            </a:r>
          </a:p>
          <a:p>
            <a:r>
              <a:rPr lang="tr-TR" dirty="0" smtClean="0"/>
              <a:t>Hacettepe Üniversitesi</a:t>
            </a:r>
          </a:p>
          <a:p>
            <a:r>
              <a:rPr lang="tr-TR" dirty="0" err="1" smtClean="0"/>
              <a:t>Romatoloji</a:t>
            </a:r>
            <a:r>
              <a:rPr lang="tr-TR" dirty="0" smtClean="0"/>
              <a:t> BD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15D27468-E0FA-40EC-83CB-7AC54E606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42" y="1134760"/>
            <a:ext cx="4686541" cy="17603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04B02D2D-B8E3-43DA-9FA7-CB84EECD9348}"/>
              </a:ext>
            </a:extLst>
          </p:cNvPr>
          <p:cNvSpPr txBox="1">
            <a:spLocks/>
          </p:cNvSpPr>
          <p:nvPr/>
        </p:nvSpPr>
        <p:spPr>
          <a:xfrm>
            <a:off x="272042" y="227016"/>
            <a:ext cx="11647917" cy="731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4000" b="1" smtClean="0">
                <a:solidFill>
                  <a:srgbClr val="FF0000"/>
                </a:solidFill>
              </a:rPr>
              <a:t>FDA Uyarısı (Ocak 2022)</a:t>
            </a:r>
            <a:endParaRPr lang="tr-TR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EE5329C6-3329-411C-ACD0-FAE1E6198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494" y="3284251"/>
            <a:ext cx="7029811" cy="22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58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JAK İnhibitörleri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Güvenilirlik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09469" y="5068373"/>
            <a:ext cx="4226011" cy="1655762"/>
          </a:xfrm>
        </p:spPr>
        <p:txBody>
          <a:bodyPr/>
          <a:lstStyle/>
          <a:p>
            <a:r>
              <a:rPr lang="tr-TR" dirty="0" smtClean="0"/>
              <a:t>Dr. Umut Kalyoncu</a:t>
            </a:r>
          </a:p>
          <a:p>
            <a:r>
              <a:rPr lang="tr-TR" dirty="0" smtClean="0"/>
              <a:t>Hacettepe Üniversitesi</a:t>
            </a:r>
          </a:p>
          <a:p>
            <a:r>
              <a:rPr lang="tr-TR" dirty="0" err="1" smtClean="0"/>
              <a:t>Romatoloji</a:t>
            </a:r>
            <a:r>
              <a:rPr lang="tr-TR" dirty="0" smtClean="0"/>
              <a:t> BD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99" y="841235"/>
            <a:ext cx="10281601" cy="5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3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JAK İnhibitörleri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Güvenilirlik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09469" y="5068373"/>
            <a:ext cx="4226011" cy="1655762"/>
          </a:xfrm>
        </p:spPr>
        <p:txBody>
          <a:bodyPr/>
          <a:lstStyle/>
          <a:p>
            <a:r>
              <a:rPr lang="tr-TR" dirty="0" smtClean="0"/>
              <a:t>Dr. Umut Kalyoncu</a:t>
            </a:r>
          </a:p>
          <a:p>
            <a:r>
              <a:rPr lang="tr-TR" dirty="0" smtClean="0"/>
              <a:t>Hacettepe Üniversitesi</a:t>
            </a:r>
          </a:p>
          <a:p>
            <a:r>
              <a:rPr lang="tr-TR" dirty="0" err="1" smtClean="0"/>
              <a:t>Romatoloji</a:t>
            </a:r>
            <a:r>
              <a:rPr lang="tr-TR" dirty="0" smtClean="0"/>
              <a:t> BD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38919" t="16456" r="26621" b="6306"/>
          <a:stretch/>
        </p:blipFill>
        <p:spPr>
          <a:xfrm>
            <a:off x="3657600" y="939113"/>
            <a:ext cx="4435325" cy="559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53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JAK İnhibitörleri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Güvenilirlik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09469" y="5068373"/>
            <a:ext cx="4226011" cy="1655762"/>
          </a:xfrm>
        </p:spPr>
        <p:txBody>
          <a:bodyPr/>
          <a:lstStyle/>
          <a:p>
            <a:r>
              <a:rPr lang="tr-TR" dirty="0" smtClean="0"/>
              <a:t>Dr. Umut Kalyoncu</a:t>
            </a:r>
          </a:p>
          <a:p>
            <a:r>
              <a:rPr lang="tr-TR" dirty="0" smtClean="0"/>
              <a:t>Hacettepe Üniversitesi</a:t>
            </a:r>
          </a:p>
          <a:p>
            <a:r>
              <a:rPr lang="tr-TR" dirty="0" err="1" smtClean="0"/>
              <a:t>Romatoloji</a:t>
            </a:r>
            <a:r>
              <a:rPr lang="tr-TR" dirty="0" smtClean="0"/>
              <a:t> BD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14663" t="12733" r="35877" b="14114"/>
          <a:stretch/>
        </p:blipFill>
        <p:spPr>
          <a:xfrm>
            <a:off x="2454878" y="1020303"/>
            <a:ext cx="6855838" cy="570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6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JAK İnhibitörleri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Güvenilirlik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09469" y="5068373"/>
            <a:ext cx="4226011" cy="1655762"/>
          </a:xfrm>
        </p:spPr>
        <p:txBody>
          <a:bodyPr/>
          <a:lstStyle/>
          <a:p>
            <a:r>
              <a:rPr lang="tr-TR" dirty="0" smtClean="0"/>
              <a:t>Dr. Umut Kalyoncu</a:t>
            </a:r>
          </a:p>
          <a:p>
            <a:r>
              <a:rPr lang="tr-TR" dirty="0" smtClean="0"/>
              <a:t>Hacettepe Üniversitesi</a:t>
            </a:r>
          </a:p>
          <a:p>
            <a:r>
              <a:rPr lang="tr-TR" dirty="0" err="1" smtClean="0"/>
              <a:t>Romatoloji</a:t>
            </a:r>
            <a:r>
              <a:rPr lang="tr-TR" dirty="0" smtClean="0"/>
              <a:t> BD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34594" t="14175" r="16284" b="14835"/>
          <a:stretch/>
        </p:blipFill>
        <p:spPr>
          <a:xfrm>
            <a:off x="2421924" y="1085335"/>
            <a:ext cx="693639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70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JAK İnhibitörleri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Güvenilirlik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09469" y="5068373"/>
            <a:ext cx="4226011" cy="1655762"/>
          </a:xfrm>
        </p:spPr>
        <p:txBody>
          <a:bodyPr/>
          <a:lstStyle/>
          <a:p>
            <a:r>
              <a:rPr lang="tr-TR" dirty="0" smtClean="0"/>
              <a:t>Dr. Umut Kalyoncu</a:t>
            </a:r>
          </a:p>
          <a:p>
            <a:r>
              <a:rPr lang="tr-TR" dirty="0" smtClean="0"/>
              <a:t>Hacettepe Üniversitesi</a:t>
            </a:r>
          </a:p>
          <a:p>
            <a:r>
              <a:rPr lang="tr-TR" dirty="0" err="1" smtClean="0"/>
              <a:t>Romatoloji</a:t>
            </a:r>
            <a:r>
              <a:rPr lang="tr-TR" dirty="0" smtClean="0"/>
              <a:t> BD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4122" t="23183" r="27095" b="18919"/>
          <a:stretch/>
        </p:blipFill>
        <p:spPr>
          <a:xfrm>
            <a:off x="1853514" y="1012032"/>
            <a:ext cx="8756821" cy="584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45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ublication highlight template-04Sept13">
  <a:themeElements>
    <a:clrScheme name="Pub Highlight colours">
      <a:dk1>
        <a:srgbClr val="070605"/>
      </a:dk1>
      <a:lt1>
        <a:srgbClr val="FFFFFF"/>
      </a:lt1>
      <a:dk2>
        <a:srgbClr val="071D49"/>
      </a:dk2>
      <a:lt2>
        <a:srgbClr val="702082"/>
      </a:lt2>
      <a:accent1>
        <a:srgbClr val="7DA1C4"/>
      </a:accent1>
      <a:accent2>
        <a:srgbClr val="32516E"/>
      </a:accent2>
      <a:accent3>
        <a:srgbClr val="808080"/>
      </a:accent3>
      <a:accent4>
        <a:srgbClr val="CC1C68"/>
      </a:accent4>
      <a:accent5>
        <a:srgbClr val="0070C0"/>
      </a:accent5>
      <a:accent6>
        <a:srgbClr val="FDC010"/>
      </a:accent6>
      <a:hlink>
        <a:srgbClr val="7DA1C4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bbVie_PowerPoint_Template_Standard_2003 1">
        <a:dk1>
          <a:srgbClr val="070605"/>
        </a:dk1>
        <a:lt1>
          <a:srgbClr val="FFFFFF"/>
        </a:lt1>
        <a:dk2>
          <a:srgbClr val="DC8633"/>
        </a:dk2>
        <a:lt2>
          <a:srgbClr val="702082"/>
        </a:lt2>
        <a:accent1>
          <a:srgbClr val="7DA1C4"/>
        </a:accent1>
        <a:accent2>
          <a:srgbClr val="6BBBAE"/>
        </a:accent2>
        <a:accent3>
          <a:srgbClr val="FFFFFF"/>
        </a:accent3>
        <a:accent4>
          <a:srgbClr val="050403"/>
        </a:accent4>
        <a:accent5>
          <a:srgbClr val="BFCDDE"/>
        </a:accent5>
        <a:accent6>
          <a:srgbClr val="60A99D"/>
        </a:accent6>
        <a:hlink>
          <a:srgbClr val="84BD00"/>
        </a:hlink>
        <a:folHlink>
          <a:srgbClr val="0082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373</Words>
  <Application>Microsoft Office PowerPoint</Application>
  <PresentationFormat>Geniş ekran</PresentationFormat>
  <Paragraphs>124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Office Teması</vt:lpstr>
      <vt:lpstr>3_Publication highlight template-04Sept13</vt:lpstr>
      <vt:lpstr>PowerPoint Sunusu</vt:lpstr>
      <vt:lpstr>JAK İnhibitörleri Güvenilirlik</vt:lpstr>
      <vt:lpstr>JAK İnhibitörleri Güvenilirlik</vt:lpstr>
      <vt:lpstr>JAK İnhibitörleri Güvenilirlik</vt:lpstr>
      <vt:lpstr>JAK İnhibitörleri Güvenilirlik</vt:lpstr>
      <vt:lpstr>JAK İnhibitörleri Güvenilirlik</vt:lpstr>
      <vt:lpstr>JAK İnhibitörleri Güvenilirlik</vt:lpstr>
      <vt:lpstr>JAK İnhibitörleri Güvenilirlik</vt:lpstr>
      <vt:lpstr>JAK İnhibitörleri Güvenilirlik</vt:lpstr>
      <vt:lpstr>JAK İnhibitörleri Güvenilirlik</vt:lpstr>
      <vt:lpstr>JAK İnhibitörleri Güvenilirlik</vt:lpstr>
      <vt:lpstr>JAK İnhibitörleri Güvenilirlik</vt:lpstr>
      <vt:lpstr>JAK İnhibitörleri Güvenilirlik</vt:lpstr>
      <vt:lpstr>JAK İnhibitörleri Güvenilirlik</vt:lpstr>
      <vt:lpstr>JAK İnhibitörleri Güvenilirlik</vt:lpstr>
      <vt:lpstr>JAK İnhibitörleri Güvenilirlik</vt:lpstr>
      <vt:lpstr>JAK İnhibitörleri Güvenilirlik</vt:lpstr>
      <vt:lpstr>JAK İnhibitörleri Güvenilirlik</vt:lpstr>
      <vt:lpstr>JAK İnhibitörleri Güvenilirlik</vt:lpstr>
      <vt:lpstr>JAK İnhibitörleri Güvenilirlik</vt:lpstr>
      <vt:lpstr>JAK İnhibitörleri Güvenilirlik</vt:lpstr>
      <vt:lpstr>JAK İnhibitörleri Güvenilirlik</vt:lpstr>
      <vt:lpstr>JAK İnhibitörleri Güvenilirlik</vt:lpstr>
      <vt:lpstr>JAK İnhibitörleri Güvenilirlik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İnhibitörleri Güvenilirlik</dc:title>
  <dc:creator>USER</dc:creator>
  <cp:lastModifiedBy>USER</cp:lastModifiedBy>
  <cp:revision>12</cp:revision>
  <dcterms:created xsi:type="dcterms:W3CDTF">2022-02-01T05:36:13Z</dcterms:created>
  <dcterms:modified xsi:type="dcterms:W3CDTF">2022-02-01T07:23:08Z</dcterms:modified>
</cp:coreProperties>
</file>