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CCCD9"/>
          </a:solidFill>
        </a:fill>
      </a:tcStyle>
    </a:wholeTbl>
    <a:band2H>
      <a:tcTxStyle b="def" i="def"/>
      <a:tcStyle>
        <a:tcBdr/>
        <a:fill>
          <a:solidFill>
            <a:srgbClr val="E7E7ED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 b="def" i="def"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Shape 125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1" name="Shape 125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1.png"/></Relationships>
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1.png"/></Relationships>
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le Text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90" name="Picture Placeholder 2"/>
          <p:cNvSpPr/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91" name="Body Level One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Title Text"/>
          <p:cNvSpPr txBox="1"/>
          <p:nvPr>
            <p:ph type="title"/>
          </p:nvPr>
        </p:nvSpPr>
        <p:spPr>
          <a:xfrm>
            <a:off x="722312" y="4406927"/>
            <a:ext cx="7772401" cy="1362076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90" name="Body Level One…"/>
          <p:cNvSpPr txBox="1"/>
          <p:nvPr>
            <p:ph type="body" sz="quarter" idx="1"/>
          </p:nvPr>
        </p:nvSpPr>
        <p:spPr>
          <a:xfrm>
            <a:off x="722312" y="2906740"/>
            <a:ext cx="7772401" cy="150018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1" name="Slide Number"/>
          <p:cNvSpPr txBox="1"/>
          <p:nvPr>
            <p:ph type="sldNum" sz="quarter" idx="2"/>
          </p:nvPr>
        </p:nvSpPr>
        <p:spPr>
          <a:xfrm>
            <a:off x="8428176" y="6414787"/>
            <a:ext cx="258624" cy="248306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Title Text"/>
          <p:cNvSpPr txBox="1"/>
          <p:nvPr>
            <p:ph type="title"/>
          </p:nvPr>
        </p:nvSpPr>
        <p:spPr>
          <a:xfrm>
            <a:off x="457201" y="274638"/>
            <a:ext cx="8229601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99" name="Body Level One…"/>
          <p:cNvSpPr txBox="1"/>
          <p:nvPr>
            <p:ph type="body" sz="half" idx="1"/>
          </p:nvPr>
        </p:nvSpPr>
        <p:spPr>
          <a:xfrm>
            <a:off x="457201" y="1600228"/>
            <a:ext cx="4038601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Font typeface="Arial"/>
              <a:defRPr sz="2800">
                <a:latin typeface="+mn-lt"/>
                <a:ea typeface="+mn-ea"/>
                <a:cs typeface="+mn-cs"/>
                <a:sym typeface="Calibri"/>
              </a:defRPr>
            </a:lvl1pPr>
            <a:lvl2pPr marL="790575" indent="-333375">
              <a:spcBef>
                <a:spcPts val="600"/>
              </a:spcBef>
              <a:buFont typeface="Arial"/>
              <a:defRPr sz="2800">
                <a:latin typeface="+mn-lt"/>
                <a:ea typeface="+mn-ea"/>
                <a:cs typeface="+mn-cs"/>
                <a:sym typeface="Calibri"/>
              </a:defRPr>
            </a:lvl2pPr>
            <a:lvl3pPr marL="1234439" indent="-320039">
              <a:spcBef>
                <a:spcPts val="600"/>
              </a:spcBef>
              <a:buFont typeface="Arial"/>
              <a:defRPr sz="2800">
                <a:latin typeface="+mn-lt"/>
                <a:ea typeface="+mn-ea"/>
                <a:cs typeface="+mn-cs"/>
                <a:sym typeface="Calibri"/>
              </a:defRPr>
            </a:lvl3pPr>
            <a:lvl4pPr marL="1727200" indent="-355600">
              <a:spcBef>
                <a:spcPts val="600"/>
              </a:spcBef>
              <a:buFont typeface="Arial"/>
              <a:defRPr sz="2800">
                <a:latin typeface="+mn-lt"/>
                <a:ea typeface="+mn-ea"/>
                <a:cs typeface="+mn-cs"/>
                <a:sym typeface="Calibri"/>
              </a:defRPr>
            </a:lvl4pPr>
            <a:lvl5pPr marL="2184400" indent="-355600">
              <a:spcBef>
                <a:spcPts val="600"/>
              </a:spcBef>
              <a:buFont typeface="Arial"/>
              <a:defRPr sz="2800"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0" name="Slide Number"/>
          <p:cNvSpPr txBox="1"/>
          <p:nvPr>
            <p:ph type="sldNum" sz="quarter" idx="2"/>
          </p:nvPr>
        </p:nvSpPr>
        <p:spPr>
          <a:xfrm>
            <a:off x="8428176" y="6414787"/>
            <a:ext cx="258624" cy="248306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Title Text"/>
          <p:cNvSpPr txBox="1"/>
          <p:nvPr>
            <p:ph type="title"/>
          </p:nvPr>
        </p:nvSpPr>
        <p:spPr>
          <a:xfrm>
            <a:off x="457201" y="274638"/>
            <a:ext cx="8229601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08" name="Body Level One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None/>
              <a:defRPr b="1" sz="2400"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spcBef>
                <a:spcPts val="500"/>
              </a:spcBef>
              <a:buSzTx/>
              <a:buNone/>
              <a:defRPr b="1" sz="2400"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spcBef>
                <a:spcPts val="500"/>
              </a:spcBef>
              <a:buSzTx/>
              <a:buNone/>
              <a:defRPr b="1" sz="2400"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spcBef>
                <a:spcPts val="500"/>
              </a:spcBef>
              <a:buSzTx/>
              <a:buNone/>
              <a:defRPr b="1" sz="2400"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spcBef>
                <a:spcPts val="500"/>
              </a:spcBef>
              <a:buSzTx/>
              <a:buNone/>
              <a:defRPr b="1" sz="2400"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9" name="4 Metin Yer Tutucusu"/>
          <p:cNvSpPr/>
          <p:nvPr>
            <p:ph type="body" sz="quarter" idx="21"/>
          </p:nvPr>
        </p:nvSpPr>
        <p:spPr>
          <a:xfrm>
            <a:off x="4645052" y="1535112"/>
            <a:ext cx="4041776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None/>
              <a:defRPr b="1" sz="2400"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1010" name="Slide Number"/>
          <p:cNvSpPr txBox="1"/>
          <p:nvPr>
            <p:ph type="sldNum" sz="quarter" idx="2"/>
          </p:nvPr>
        </p:nvSpPr>
        <p:spPr>
          <a:xfrm>
            <a:off x="8428176" y="6414787"/>
            <a:ext cx="258624" cy="248306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Title Text"/>
          <p:cNvSpPr txBox="1"/>
          <p:nvPr>
            <p:ph type="title"/>
          </p:nvPr>
        </p:nvSpPr>
        <p:spPr>
          <a:xfrm>
            <a:off x="457201" y="274638"/>
            <a:ext cx="8229601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18" name="Slide Number"/>
          <p:cNvSpPr txBox="1"/>
          <p:nvPr>
            <p:ph type="sldNum" sz="quarter" idx="2"/>
          </p:nvPr>
        </p:nvSpPr>
        <p:spPr>
          <a:xfrm>
            <a:off x="8428176" y="6414787"/>
            <a:ext cx="258624" cy="248306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Slide Number"/>
          <p:cNvSpPr txBox="1"/>
          <p:nvPr>
            <p:ph type="sldNum" sz="quarter" idx="2"/>
          </p:nvPr>
        </p:nvSpPr>
        <p:spPr>
          <a:xfrm>
            <a:off x="8428176" y="6414787"/>
            <a:ext cx="258624" cy="248306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Title Text"/>
          <p:cNvSpPr txBox="1"/>
          <p:nvPr>
            <p:ph type="title"/>
          </p:nvPr>
        </p:nvSpPr>
        <p:spPr>
          <a:xfrm>
            <a:off x="457200" y="273078"/>
            <a:ext cx="3008314" cy="1162051"/>
          </a:xfrm>
          <a:prstGeom prst="rect">
            <a:avLst/>
          </a:prstGeom>
        </p:spPr>
        <p:txBody>
          <a:bodyPr anchor="b"/>
          <a:lstStyle>
            <a:lvl1pPr algn="l">
              <a:defRPr b="1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33" name="Body Level One…"/>
          <p:cNvSpPr txBox="1"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buFont typeface="Arial"/>
              <a:defRPr>
                <a:latin typeface="+mn-lt"/>
                <a:ea typeface="+mn-ea"/>
                <a:cs typeface="+mn-cs"/>
                <a:sym typeface="Calibri"/>
              </a:defRPr>
            </a:lvl1pPr>
            <a:lvl2pPr>
              <a:buFont typeface="Arial"/>
              <a:defRPr>
                <a:latin typeface="+mn-lt"/>
                <a:ea typeface="+mn-ea"/>
                <a:cs typeface="+mn-cs"/>
                <a:sym typeface="Calibri"/>
              </a:defRPr>
            </a:lvl2pPr>
            <a:lvl3pPr>
              <a:buFont typeface="Arial"/>
              <a:defRPr>
                <a:latin typeface="+mn-lt"/>
                <a:ea typeface="+mn-ea"/>
                <a:cs typeface="+mn-cs"/>
                <a:sym typeface="Calibri"/>
              </a:defRPr>
            </a:lvl3pPr>
            <a:lvl4pPr>
              <a:buFont typeface="Arial"/>
              <a:defRPr>
                <a:latin typeface="+mn-lt"/>
                <a:ea typeface="+mn-ea"/>
                <a:cs typeface="+mn-cs"/>
                <a:sym typeface="Calibri"/>
              </a:defRPr>
            </a:lvl4pPr>
            <a:lvl5pPr>
              <a:buFont typeface="Arial"/>
              <a:defRPr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4" name="3 Metin Yer Tutucusu"/>
          <p:cNvSpPr/>
          <p:nvPr>
            <p:ph type="body" sz="half" idx="21"/>
          </p:nvPr>
        </p:nvSpPr>
        <p:spPr>
          <a:xfrm>
            <a:off x="457199" y="1435128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None/>
              <a:defRPr sz="1400"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1035" name="Slide Number"/>
          <p:cNvSpPr txBox="1"/>
          <p:nvPr>
            <p:ph type="sldNum" sz="quarter" idx="2"/>
          </p:nvPr>
        </p:nvSpPr>
        <p:spPr>
          <a:xfrm>
            <a:off x="8428176" y="6414787"/>
            <a:ext cx="258624" cy="248306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Title Text"/>
          <p:cNvSpPr txBox="1"/>
          <p:nvPr>
            <p:ph type="title"/>
          </p:nvPr>
        </p:nvSpPr>
        <p:spPr>
          <a:xfrm>
            <a:off x="1792288" y="4800627"/>
            <a:ext cx="5486401" cy="566739"/>
          </a:xfrm>
          <a:prstGeom prst="rect">
            <a:avLst/>
          </a:prstGeom>
        </p:spPr>
        <p:txBody>
          <a:bodyPr anchor="b"/>
          <a:lstStyle>
            <a:lvl1pPr algn="l">
              <a:defRPr b="1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43" name="2 Resim Yer Tutucusu"/>
          <p:cNvSpPr/>
          <p:nvPr>
            <p:ph type="pic" sz="half" idx="21"/>
          </p:nvPr>
        </p:nvSpPr>
        <p:spPr>
          <a:xfrm>
            <a:off x="1792288" y="612803"/>
            <a:ext cx="5486401" cy="41148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044" name="Body Level One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5" name="Slide Number"/>
          <p:cNvSpPr txBox="1"/>
          <p:nvPr>
            <p:ph type="sldNum" sz="quarter" idx="2"/>
          </p:nvPr>
        </p:nvSpPr>
        <p:spPr>
          <a:xfrm>
            <a:off x="8428176" y="6414787"/>
            <a:ext cx="258624" cy="248306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59875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3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59875" cy="1079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4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93296" y="286264"/>
            <a:ext cx="1267148" cy="502336"/>
          </a:xfrm>
          <a:prstGeom prst="rect">
            <a:avLst/>
          </a:prstGeom>
          <a:ln w="12700">
            <a:miter lim="400000"/>
          </a:ln>
        </p:spPr>
      </p:pic>
      <p:sp>
        <p:nvSpPr>
          <p:cNvPr id="1055" name="Title Text"/>
          <p:cNvSpPr txBox="1"/>
          <p:nvPr>
            <p:ph type="title"/>
          </p:nvPr>
        </p:nvSpPr>
        <p:spPr>
          <a:xfrm>
            <a:off x="425450" y="1336194"/>
            <a:ext cx="7772400" cy="970750"/>
          </a:xfrm>
          <a:prstGeom prst="rect">
            <a:avLst/>
          </a:prstGeom>
        </p:spPr>
        <p:txBody>
          <a:bodyPr/>
          <a:lstStyle>
            <a:lvl1pPr defTabSz="457200"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56" name="Body Level One…"/>
          <p:cNvSpPr txBox="1"/>
          <p:nvPr>
            <p:ph type="body" sz="quarter" idx="1"/>
          </p:nvPr>
        </p:nvSpPr>
        <p:spPr>
          <a:xfrm>
            <a:off x="431800" y="2306942"/>
            <a:ext cx="6400800" cy="1593274"/>
          </a:xfrm>
          <a:prstGeom prst="rect">
            <a:avLst/>
          </a:prstGeom>
        </p:spPr>
        <p:txBody>
          <a:bodyPr/>
          <a:lstStyle>
            <a:lvl1pPr defTabSz="457200">
              <a:buFont typeface="Arial"/>
              <a:defRPr>
                <a:latin typeface="+mn-lt"/>
                <a:ea typeface="+mn-ea"/>
                <a:cs typeface="+mn-cs"/>
                <a:sym typeface="Calibri"/>
              </a:defRPr>
            </a:lvl1pPr>
            <a:lvl2pPr defTabSz="457200">
              <a:buFont typeface="Arial"/>
              <a:defRPr>
                <a:latin typeface="+mn-lt"/>
                <a:ea typeface="+mn-ea"/>
                <a:cs typeface="+mn-cs"/>
                <a:sym typeface="Calibri"/>
              </a:defRPr>
            </a:lvl2pPr>
            <a:lvl3pPr defTabSz="457200">
              <a:buFont typeface="Arial"/>
              <a:defRPr>
                <a:latin typeface="+mn-lt"/>
                <a:ea typeface="+mn-ea"/>
                <a:cs typeface="+mn-cs"/>
                <a:sym typeface="Calibri"/>
              </a:defRPr>
            </a:lvl3pPr>
            <a:lvl4pPr defTabSz="457200">
              <a:buFont typeface="Arial"/>
              <a:defRPr>
                <a:latin typeface="+mn-lt"/>
                <a:ea typeface="+mn-ea"/>
                <a:cs typeface="+mn-cs"/>
                <a:sym typeface="Calibri"/>
              </a:defRPr>
            </a:lvl4pPr>
            <a:lvl5pPr defTabSz="457200">
              <a:buFont typeface="Arial"/>
              <a:defRPr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7" name="Slide Number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Title Text"/>
          <p:cNvSpPr txBox="1"/>
          <p:nvPr>
            <p:ph type="title"/>
          </p:nvPr>
        </p:nvSpPr>
        <p:spPr>
          <a:xfrm>
            <a:off x="425450" y="1336194"/>
            <a:ext cx="7772400" cy="970750"/>
          </a:xfrm>
          <a:prstGeom prst="rect">
            <a:avLst/>
          </a:prstGeom>
        </p:spPr>
        <p:txBody>
          <a:bodyPr/>
          <a:lstStyle>
            <a:lvl1pPr defTabSz="457200"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65" name="Body Level One…"/>
          <p:cNvSpPr txBox="1"/>
          <p:nvPr>
            <p:ph type="body" sz="quarter" idx="1"/>
          </p:nvPr>
        </p:nvSpPr>
        <p:spPr>
          <a:xfrm>
            <a:off x="431800" y="2306942"/>
            <a:ext cx="6400800" cy="1593274"/>
          </a:xfrm>
          <a:prstGeom prst="rect">
            <a:avLst/>
          </a:prstGeom>
        </p:spPr>
        <p:txBody>
          <a:bodyPr/>
          <a:lstStyle>
            <a:lvl1pPr defTabSz="457200">
              <a:buFont typeface="Arial"/>
              <a:defRPr>
                <a:latin typeface="+mn-lt"/>
                <a:ea typeface="+mn-ea"/>
                <a:cs typeface="+mn-cs"/>
                <a:sym typeface="Calibri"/>
              </a:defRPr>
            </a:lvl1pPr>
            <a:lvl2pPr defTabSz="457200">
              <a:buFont typeface="Arial"/>
              <a:defRPr>
                <a:latin typeface="+mn-lt"/>
                <a:ea typeface="+mn-ea"/>
                <a:cs typeface="+mn-cs"/>
                <a:sym typeface="Calibri"/>
              </a:defRPr>
            </a:lvl2pPr>
            <a:lvl3pPr defTabSz="457200">
              <a:buFont typeface="Arial"/>
              <a:defRPr>
                <a:latin typeface="+mn-lt"/>
                <a:ea typeface="+mn-ea"/>
                <a:cs typeface="+mn-cs"/>
                <a:sym typeface="Calibri"/>
              </a:defRPr>
            </a:lvl3pPr>
            <a:lvl4pPr defTabSz="457200">
              <a:buFont typeface="Arial"/>
              <a:defRPr>
                <a:latin typeface="+mn-lt"/>
                <a:ea typeface="+mn-ea"/>
                <a:cs typeface="+mn-cs"/>
                <a:sym typeface="Calibri"/>
              </a:defRPr>
            </a:lvl4pPr>
            <a:lvl5pPr defTabSz="457200">
              <a:buFont typeface="Arial"/>
              <a:defRPr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6" name="Slide Number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Title Text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defTabSz="457200">
              <a:defRPr b="1" sz="2800">
                <a:solidFill>
                  <a:srgbClr val="098ED1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74" name="Body Level One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 defTabSz="457200">
              <a:spcBef>
                <a:spcPts val="500"/>
              </a:spcBef>
              <a:buSzTx/>
              <a:buNone/>
              <a:defRPr sz="2400"/>
            </a:lvl1pPr>
            <a:lvl2pPr marL="0" indent="457200" algn="ctr" defTabSz="457200">
              <a:spcBef>
                <a:spcPts val="500"/>
              </a:spcBef>
              <a:buSzTx/>
              <a:buNone/>
              <a:defRPr sz="2400"/>
            </a:lvl2pPr>
            <a:lvl3pPr marL="0" indent="914400" algn="ctr" defTabSz="457200">
              <a:spcBef>
                <a:spcPts val="500"/>
              </a:spcBef>
              <a:buSzTx/>
              <a:buNone/>
              <a:defRPr sz="2400"/>
            </a:lvl3pPr>
            <a:lvl4pPr marL="0" indent="1371600" algn="ctr" defTabSz="457200">
              <a:spcBef>
                <a:spcPts val="500"/>
              </a:spcBef>
              <a:buSzTx/>
              <a:buNone/>
              <a:defRPr sz="2400"/>
            </a:lvl4pPr>
            <a:lvl5pPr marL="0" indent="1828800" algn="ctr" defTabSz="457200">
              <a:spcBef>
                <a:spcPts val="500"/>
              </a:spcBef>
              <a:buSz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5" name="Slide Number"/>
          <p:cNvSpPr txBox="1"/>
          <p:nvPr>
            <p:ph type="sldNum" sz="quarter" idx="2"/>
          </p:nvPr>
        </p:nvSpPr>
        <p:spPr>
          <a:xfrm>
            <a:off x="6553200" y="6356350"/>
            <a:ext cx="344287" cy="338377"/>
          </a:xfrm>
          <a:prstGeom prst="rect">
            <a:avLst/>
          </a:prstGeom>
        </p:spPr>
        <p:txBody>
          <a:bodyPr/>
          <a:lstStyle>
            <a:lvl1pPr algn="l">
              <a:defRPr sz="17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le Text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0" name="Body Level One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Title Text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defTabSz="457200">
              <a:defRPr b="1" sz="2800">
                <a:solidFill>
                  <a:srgbClr val="098ED1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83" name="Body Level One…"/>
          <p:cNvSpPr txBox="1"/>
          <p:nvPr>
            <p:ph type="body" idx="1"/>
          </p:nvPr>
        </p:nvSpPr>
        <p:spPr>
          <a:xfrm>
            <a:off x="457200" y="1600200"/>
            <a:ext cx="8229600" cy="4083050"/>
          </a:xfrm>
          <a:prstGeom prst="rect">
            <a:avLst/>
          </a:prstGeom>
        </p:spPr>
        <p:txBody>
          <a:bodyPr/>
          <a:lstStyle>
            <a:lvl1pPr defTabSz="457200">
              <a:spcBef>
                <a:spcPts val="500"/>
              </a:spcBef>
              <a:buFont typeface="Arial"/>
              <a:defRPr sz="2400"/>
            </a:lvl1pPr>
            <a:lvl2pPr marL="787400" indent="-428625" defTabSz="457200">
              <a:spcBef>
                <a:spcPts val="500"/>
              </a:spcBef>
              <a:buFont typeface="Arial"/>
              <a:defRPr sz="2400"/>
            </a:lvl2pPr>
            <a:lvl3pPr marL="1075796" indent="-359833" defTabSz="457200">
              <a:spcBef>
                <a:spcPts val="500"/>
              </a:spcBef>
              <a:buFont typeface="Arial"/>
              <a:defRPr sz="2400"/>
            </a:lvl3pPr>
            <a:lvl4pPr marL="1521618" indent="-535781" defTabSz="457200">
              <a:spcBef>
                <a:spcPts val="500"/>
              </a:spcBef>
              <a:buFont typeface="Arial"/>
              <a:defRPr sz="2400"/>
            </a:lvl4pPr>
            <a:lvl5pPr marL="2103120" indent="-274320" defTabSz="457200">
              <a:spcBef>
                <a:spcPts val="500"/>
              </a:spcBef>
              <a:buFont typeface="Arial"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4" name="Slide Number"/>
          <p:cNvSpPr txBox="1"/>
          <p:nvPr>
            <p:ph type="sldNum" sz="quarter" idx="2"/>
          </p:nvPr>
        </p:nvSpPr>
        <p:spPr>
          <a:xfrm>
            <a:off x="6553200" y="6356350"/>
            <a:ext cx="344287" cy="338377"/>
          </a:xfrm>
          <a:prstGeom prst="rect">
            <a:avLst/>
          </a:prstGeom>
        </p:spPr>
        <p:txBody>
          <a:bodyPr/>
          <a:lstStyle>
            <a:lvl1pPr algn="l">
              <a:defRPr sz="17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Title Text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 defTabSz="457200">
              <a:defRPr b="1" cap="all" sz="4000">
                <a:solidFill>
                  <a:srgbClr val="098ED1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92" name="Body Level One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 defTabSz="457200">
              <a:spcBef>
                <a:spcPts val="400"/>
              </a:spcBef>
              <a:buSzTx/>
              <a:buNone/>
              <a:defRPr sz="2000"/>
            </a:lvl1pPr>
            <a:lvl2pPr marL="0" indent="457200" defTabSz="457200">
              <a:spcBef>
                <a:spcPts val="400"/>
              </a:spcBef>
              <a:buSzTx/>
              <a:buNone/>
              <a:defRPr sz="2000"/>
            </a:lvl2pPr>
            <a:lvl3pPr marL="0" indent="914400" defTabSz="457200">
              <a:spcBef>
                <a:spcPts val="400"/>
              </a:spcBef>
              <a:buSzTx/>
              <a:buNone/>
              <a:defRPr sz="2000"/>
            </a:lvl3pPr>
            <a:lvl4pPr marL="0" indent="1371600" defTabSz="457200">
              <a:spcBef>
                <a:spcPts val="400"/>
              </a:spcBef>
              <a:buSzTx/>
              <a:buNone/>
              <a:defRPr sz="2000"/>
            </a:lvl4pPr>
            <a:lvl5pPr marL="0" indent="1828800" defTabSz="457200">
              <a:spcBef>
                <a:spcPts val="400"/>
              </a:spcBef>
              <a:buSzTx/>
              <a:buNone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3" name="Slide Number"/>
          <p:cNvSpPr txBox="1"/>
          <p:nvPr>
            <p:ph type="sldNum" sz="quarter" idx="2"/>
          </p:nvPr>
        </p:nvSpPr>
        <p:spPr>
          <a:xfrm>
            <a:off x="6553200" y="6356350"/>
            <a:ext cx="344287" cy="338377"/>
          </a:xfrm>
          <a:prstGeom prst="rect">
            <a:avLst/>
          </a:prstGeom>
        </p:spPr>
        <p:txBody>
          <a:bodyPr/>
          <a:lstStyle>
            <a:lvl1pPr algn="l">
              <a:defRPr sz="17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Title Text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defTabSz="457200">
              <a:defRPr b="1" sz="2800">
                <a:solidFill>
                  <a:srgbClr val="098ED1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01" name="Body Level One…"/>
          <p:cNvSpPr txBox="1"/>
          <p:nvPr>
            <p:ph type="body" sz="half" idx="1"/>
          </p:nvPr>
        </p:nvSpPr>
        <p:spPr>
          <a:xfrm>
            <a:off x="457200" y="1600200"/>
            <a:ext cx="4038600" cy="4083050"/>
          </a:xfrm>
          <a:prstGeom prst="rect">
            <a:avLst/>
          </a:prstGeom>
        </p:spPr>
        <p:txBody>
          <a:bodyPr/>
          <a:lstStyle>
            <a:lvl1pPr defTabSz="457200">
              <a:spcBef>
                <a:spcPts val="600"/>
              </a:spcBef>
              <a:buFont typeface="Arial"/>
              <a:defRPr sz="2800"/>
            </a:lvl1pPr>
            <a:lvl2pPr marL="775494" indent="-416719" defTabSz="457200">
              <a:spcBef>
                <a:spcPts val="600"/>
              </a:spcBef>
              <a:buFont typeface="Arial"/>
              <a:defRPr sz="2800"/>
            </a:lvl2pPr>
            <a:lvl3pPr marL="1093787" indent="-377825" defTabSz="457200">
              <a:spcBef>
                <a:spcPts val="600"/>
              </a:spcBef>
              <a:buFont typeface="Arial"/>
              <a:defRPr sz="2800"/>
            </a:lvl3pPr>
            <a:lvl4pPr marL="1541462" indent="-555625" defTabSz="457200">
              <a:spcBef>
                <a:spcPts val="600"/>
              </a:spcBef>
              <a:buFont typeface="Arial"/>
              <a:defRPr sz="2800"/>
            </a:lvl4pPr>
            <a:lvl5pPr marL="2184400" indent="-355600" defTabSz="457200">
              <a:spcBef>
                <a:spcPts val="600"/>
              </a:spcBef>
              <a:buFont typeface="Arial"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2" name="Slide Number"/>
          <p:cNvSpPr txBox="1"/>
          <p:nvPr>
            <p:ph type="sldNum" sz="quarter" idx="2"/>
          </p:nvPr>
        </p:nvSpPr>
        <p:spPr>
          <a:xfrm>
            <a:off x="6553200" y="6356350"/>
            <a:ext cx="344287" cy="338377"/>
          </a:xfrm>
          <a:prstGeom prst="rect">
            <a:avLst/>
          </a:prstGeom>
        </p:spPr>
        <p:txBody>
          <a:bodyPr/>
          <a:lstStyle>
            <a:lvl1pPr algn="l">
              <a:defRPr sz="17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defRPr b="1" sz="2800">
                <a:solidFill>
                  <a:srgbClr val="098ED1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10" name="Body Level One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 defTabSz="457200">
              <a:spcBef>
                <a:spcPts val="500"/>
              </a:spcBef>
              <a:buSzTx/>
              <a:buNone/>
              <a:defRPr b="1" sz="2400"/>
            </a:lvl1pPr>
            <a:lvl2pPr marL="0" indent="457200" defTabSz="457200">
              <a:spcBef>
                <a:spcPts val="500"/>
              </a:spcBef>
              <a:buSzTx/>
              <a:buNone/>
              <a:defRPr b="1" sz="2400"/>
            </a:lvl2pPr>
            <a:lvl3pPr marL="0" indent="914400" defTabSz="457200">
              <a:spcBef>
                <a:spcPts val="500"/>
              </a:spcBef>
              <a:buSzTx/>
              <a:buNone/>
              <a:defRPr b="1" sz="2400"/>
            </a:lvl3pPr>
            <a:lvl4pPr marL="0" indent="1371600" defTabSz="457200">
              <a:spcBef>
                <a:spcPts val="500"/>
              </a:spcBef>
              <a:buSzTx/>
              <a:buNone/>
              <a:defRPr b="1" sz="2400"/>
            </a:lvl4pPr>
            <a:lvl5pPr marL="0" indent="1828800" defTabSz="457200">
              <a:spcBef>
                <a:spcPts val="500"/>
              </a:spcBef>
              <a:buSz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1" name="Textplatzhalter 4"/>
          <p:cNvSpPr/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 defTabSz="457200">
              <a:spcBef>
                <a:spcPts val="500"/>
              </a:spcBef>
              <a:buSzTx/>
              <a:buNone/>
              <a:defRPr b="1" sz="2400"/>
            </a:pPr>
          </a:p>
        </p:txBody>
      </p:sp>
      <p:sp>
        <p:nvSpPr>
          <p:cNvPr id="1112" name="Slide Number"/>
          <p:cNvSpPr txBox="1"/>
          <p:nvPr>
            <p:ph type="sldNum" sz="quarter" idx="2"/>
          </p:nvPr>
        </p:nvSpPr>
        <p:spPr>
          <a:xfrm>
            <a:off x="6553200" y="6356350"/>
            <a:ext cx="344287" cy="338377"/>
          </a:xfrm>
          <a:prstGeom prst="rect">
            <a:avLst/>
          </a:prstGeom>
        </p:spPr>
        <p:txBody>
          <a:bodyPr/>
          <a:lstStyle>
            <a:lvl1pPr algn="l">
              <a:defRPr sz="17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Title Text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defTabSz="457200">
              <a:defRPr b="1" sz="2800">
                <a:solidFill>
                  <a:srgbClr val="098ED1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20" name="Slide Number"/>
          <p:cNvSpPr txBox="1"/>
          <p:nvPr>
            <p:ph type="sldNum" sz="quarter" idx="2"/>
          </p:nvPr>
        </p:nvSpPr>
        <p:spPr>
          <a:xfrm>
            <a:off x="6553200" y="6356350"/>
            <a:ext cx="344287" cy="338377"/>
          </a:xfrm>
          <a:prstGeom prst="rect">
            <a:avLst/>
          </a:prstGeom>
        </p:spPr>
        <p:txBody>
          <a:bodyPr/>
          <a:lstStyle>
            <a:lvl1pPr algn="l">
              <a:defRPr sz="17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Slide Number"/>
          <p:cNvSpPr txBox="1"/>
          <p:nvPr>
            <p:ph type="sldNum" sz="quarter" idx="2"/>
          </p:nvPr>
        </p:nvSpPr>
        <p:spPr>
          <a:xfrm>
            <a:off x="6553200" y="6356350"/>
            <a:ext cx="344287" cy="338377"/>
          </a:xfrm>
          <a:prstGeom prst="rect">
            <a:avLst/>
          </a:prstGeom>
        </p:spPr>
        <p:txBody>
          <a:bodyPr/>
          <a:lstStyle>
            <a:lvl1pPr algn="l">
              <a:defRPr sz="17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r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Slide Number"/>
          <p:cNvSpPr txBox="1"/>
          <p:nvPr>
            <p:ph type="sldNum" sz="quarter" idx="2"/>
          </p:nvPr>
        </p:nvSpPr>
        <p:spPr>
          <a:xfrm>
            <a:off x="6553200" y="6356350"/>
            <a:ext cx="344287" cy="338377"/>
          </a:xfrm>
          <a:prstGeom prst="rect">
            <a:avLst/>
          </a:prstGeom>
        </p:spPr>
        <p:txBody>
          <a:bodyPr/>
          <a:lstStyle>
            <a:lvl1pPr algn="l">
              <a:defRPr sz="17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Title Text"/>
          <p:cNvSpPr txBox="1"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 defTabSz="457200">
              <a:defRPr b="1" sz="2000">
                <a:solidFill>
                  <a:srgbClr val="098ED1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42" name="Body Level One…"/>
          <p:cNvSpPr txBox="1"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 defTabSz="457200">
              <a:buFont typeface="Arial"/>
            </a:lvl1pPr>
            <a:lvl2pPr marL="766989" indent="-408214" defTabSz="457200">
              <a:buFont typeface="Arial"/>
            </a:lvl2pPr>
            <a:lvl3pPr marL="1075796" indent="-359833" defTabSz="457200">
              <a:buFont typeface="Arial"/>
            </a:lvl3pPr>
            <a:lvl4pPr marL="1557337" indent="-571500" defTabSz="457200">
              <a:buFont typeface="Arial"/>
            </a:lvl4pPr>
            <a:lvl5pPr defTabSz="457200">
              <a:buFont typeface="Arial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3" name="Textplatzhalter 3"/>
          <p:cNvSpPr/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spcBef>
                <a:spcPts val="300"/>
              </a:spcBef>
              <a:buSzTx/>
              <a:buNone/>
              <a:defRPr sz="1400"/>
            </a:pPr>
          </a:p>
        </p:txBody>
      </p:sp>
      <p:sp>
        <p:nvSpPr>
          <p:cNvPr id="1144" name="Slide Number"/>
          <p:cNvSpPr txBox="1"/>
          <p:nvPr>
            <p:ph type="sldNum" sz="quarter" idx="2"/>
          </p:nvPr>
        </p:nvSpPr>
        <p:spPr>
          <a:xfrm>
            <a:off x="6553200" y="6356350"/>
            <a:ext cx="344287" cy="338377"/>
          </a:xfrm>
          <a:prstGeom prst="rect">
            <a:avLst/>
          </a:prstGeom>
        </p:spPr>
        <p:txBody>
          <a:bodyPr/>
          <a:lstStyle>
            <a:lvl1pPr algn="l">
              <a:defRPr sz="17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Title Text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 defTabSz="457200">
              <a:defRPr b="1" sz="2000">
                <a:solidFill>
                  <a:srgbClr val="098ED1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52" name="Bildplatzhalter 2"/>
          <p:cNvSpPr/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153" name="Body Level One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300"/>
              </a:spcBef>
              <a:buSzTx/>
              <a:buNone/>
              <a:defRPr sz="1400"/>
            </a:lvl1pPr>
            <a:lvl2pPr marL="0" indent="457200" defTabSz="457200">
              <a:spcBef>
                <a:spcPts val="300"/>
              </a:spcBef>
              <a:buSzTx/>
              <a:buNone/>
              <a:defRPr sz="1400"/>
            </a:lvl2pPr>
            <a:lvl3pPr marL="0" indent="914400" defTabSz="457200">
              <a:spcBef>
                <a:spcPts val="300"/>
              </a:spcBef>
              <a:buSzTx/>
              <a:buNone/>
              <a:defRPr sz="1400"/>
            </a:lvl3pPr>
            <a:lvl4pPr marL="0" indent="1371600" defTabSz="457200">
              <a:spcBef>
                <a:spcPts val="300"/>
              </a:spcBef>
              <a:buSzTx/>
              <a:buNone/>
              <a:defRPr sz="1400"/>
            </a:lvl4pPr>
            <a:lvl5pPr marL="0" indent="1828800" defTabSz="457200">
              <a:spcBef>
                <a:spcPts val="300"/>
              </a:spcBef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4" name="Slide Number"/>
          <p:cNvSpPr txBox="1"/>
          <p:nvPr>
            <p:ph type="sldNum" sz="quarter" idx="2"/>
          </p:nvPr>
        </p:nvSpPr>
        <p:spPr>
          <a:xfrm>
            <a:off x="6553200" y="6356350"/>
            <a:ext cx="344287" cy="338377"/>
          </a:xfrm>
          <a:prstGeom prst="rect">
            <a:avLst/>
          </a:prstGeom>
        </p:spPr>
        <p:txBody>
          <a:bodyPr/>
          <a:lstStyle>
            <a:lvl1pPr algn="l">
              <a:defRPr sz="17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Title Text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defTabSz="457200">
              <a:defRPr b="1" sz="2800">
                <a:solidFill>
                  <a:srgbClr val="098ED1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62" name="Body Level One…"/>
          <p:cNvSpPr txBox="1"/>
          <p:nvPr>
            <p:ph type="body" sz="half" idx="1"/>
          </p:nvPr>
        </p:nvSpPr>
        <p:spPr>
          <a:xfrm>
            <a:off x="549275" y="1398883"/>
            <a:ext cx="3960813" cy="4711564"/>
          </a:xfrm>
          <a:prstGeom prst="rect">
            <a:avLst/>
          </a:prstGeom>
        </p:spPr>
        <p:txBody>
          <a:bodyPr/>
          <a:lstStyle>
            <a:lvl1pPr defTabSz="457200">
              <a:spcBef>
                <a:spcPts val="600"/>
              </a:spcBef>
              <a:buClr>
                <a:srgbClr val="098ED1"/>
              </a:buClr>
              <a:buFont typeface="Arial"/>
              <a:defRPr sz="2800"/>
            </a:lvl1pPr>
            <a:lvl2pPr marL="775494" indent="-416719" defTabSz="457200">
              <a:spcBef>
                <a:spcPts val="600"/>
              </a:spcBef>
              <a:buClr>
                <a:srgbClr val="098ED1"/>
              </a:buClr>
              <a:buFont typeface="Arial"/>
              <a:defRPr sz="2800"/>
            </a:lvl2pPr>
            <a:lvl3pPr marL="1093787" indent="-377825" defTabSz="457200">
              <a:spcBef>
                <a:spcPts val="600"/>
              </a:spcBef>
              <a:buClr>
                <a:srgbClr val="098ED1"/>
              </a:buClr>
              <a:buFont typeface="Arial"/>
              <a:defRPr sz="2800"/>
            </a:lvl3pPr>
            <a:lvl4pPr marL="1541462" indent="-555625" defTabSz="457200">
              <a:spcBef>
                <a:spcPts val="600"/>
              </a:spcBef>
              <a:buClr>
                <a:srgbClr val="098ED1"/>
              </a:buClr>
              <a:buFont typeface="Arial"/>
              <a:defRPr sz="2800"/>
            </a:lvl4pPr>
            <a:lvl5pPr marL="2184400" indent="-355600" defTabSz="457200">
              <a:spcBef>
                <a:spcPts val="600"/>
              </a:spcBef>
              <a:buClr>
                <a:srgbClr val="098ED1"/>
              </a:buClr>
              <a:buFont typeface="Arial"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3" name="Slide Number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aşlık Slaydı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le Text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9" name="Body Level One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aşlık Slaydı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Title Text"/>
          <p:cNvSpPr txBox="1"/>
          <p:nvPr>
            <p:ph type="title"/>
          </p:nvPr>
        </p:nvSpPr>
        <p:spPr>
          <a:xfrm>
            <a:off x="685800" y="2130435"/>
            <a:ext cx="7772400" cy="1470026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71" name="Body Level One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 algn="ctr">
              <a:buSz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 algn="ctr">
              <a:buSz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 algn="ctr">
              <a:buSz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 algn="ctr">
              <a:buSz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2" name="Slide Number"/>
          <p:cNvSpPr txBox="1"/>
          <p:nvPr>
            <p:ph type="sldNum" sz="quarter" idx="2"/>
          </p:nvPr>
        </p:nvSpPr>
        <p:spPr>
          <a:xfrm>
            <a:off x="8176259" y="6248400"/>
            <a:ext cx="281941" cy="287087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aşlık ve İçeri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Title Text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0" name="Body Level One…"/>
          <p:cNvSpPr txBox="1"/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1" name="Slide Number"/>
          <p:cNvSpPr txBox="1"/>
          <p:nvPr>
            <p:ph type="sldNum" sz="quarter" idx="2"/>
          </p:nvPr>
        </p:nvSpPr>
        <p:spPr>
          <a:xfrm>
            <a:off x="8176259" y="6248400"/>
            <a:ext cx="281941" cy="287087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ölüm Üstbilgisi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Title Text"/>
          <p:cNvSpPr txBox="1"/>
          <p:nvPr>
            <p:ph type="title"/>
          </p:nvPr>
        </p:nvSpPr>
        <p:spPr>
          <a:xfrm>
            <a:off x="722312" y="4406910"/>
            <a:ext cx="7772401" cy="1362076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9" name="Body Level One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0" name="Slide Number"/>
          <p:cNvSpPr txBox="1"/>
          <p:nvPr>
            <p:ph type="sldNum" sz="quarter" idx="2"/>
          </p:nvPr>
        </p:nvSpPr>
        <p:spPr>
          <a:xfrm>
            <a:off x="8176259" y="6248400"/>
            <a:ext cx="281941" cy="287087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İki İçeri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Title Text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98" name="Body Level One…"/>
          <p:cNvSpPr txBox="1"/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90575" indent="-333375">
              <a:spcBef>
                <a:spcPts val="600"/>
              </a:spcBef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34439" indent="-320039">
              <a:spcBef>
                <a:spcPts val="600"/>
              </a:spcBef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27200" indent="-355600">
              <a:spcBef>
                <a:spcPts val="600"/>
              </a:spcBef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184400" indent="-355600">
              <a:spcBef>
                <a:spcPts val="600"/>
              </a:spcBef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9" name="Slide Number"/>
          <p:cNvSpPr txBox="1"/>
          <p:nvPr>
            <p:ph type="sldNum" sz="quarter" idx="2"/>
          </p:nvPr>
        </p:nvSpPr>
        <p:spPr>
          <a:xfrm>
            <a:off x="8176259" y="6248400"/>
            <a:ext cx="281941" cy="287087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Karşılaştırma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07" name="Body Level One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None/>
              <a:defRPr b="1"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>
              <a:spcBef>
                <a:spcPts val="500"/>
              </a:spcBef>
              <a:buSzTx/>
              <a:buNone/>
              <a:defRPr b="1" sz="2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>
              <a:spcBef>
                <a:spcPts val="500"/>
              </a:spcBef>
              <a:buSzTx/>
              <a:buNone/>
              <a:defRPr b="1" sz="2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>
              <a:spcBef>
                <a:spcPts val="500"/>
              </a:spcBef>
              <a:buSzTx/>
              <a:buNone/>
              <a:defRPr b="1" sz="2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>
              <a:spcBef>
                <a:spcPts val="500"/>
              </a:spcBef>
              <a:buSzTx/>
              <a:buNone/>
              <a:defRPr b="1" sz="24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8" name="Metin Yer Tutucusu 4"/>
          <p:cNvSpPr/>
          <p:nvPr>
            <p:ph type="body" sz="quarter" idx="21"/>
          </p:nvPr>
        </p:nvSpPr>
        <p:spPr>
          <a:xfrm>
            <a:off x="4645030" y="1535112"/>
            <a:ext cx="4041776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None/>
              <a:defRPr b="1" sz="24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209" name="Slide Number"/>
          <p:cNvSpPr txBox="1"/>
          <p:nvPr>
            <p:ph type="sldNum" sz="quarter" idx="2"/>
          </p:nvPr>
        </p:nvSpPr>
        <p:spPr>
          <a:xfrm>
            <a:off x="8176259" y="6248400"/>
            <a:ext cx="281941" cy="287087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Yalnızca Başlı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Title Text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17" name="Slide Number"/>
          <p:cNvSpPr txBox="1"/>
          <p:nvPr>
            <p:ph type="sldNum" sz="quarter" idx="2"/>
          </p:nvPr>
        </p:nvSpPr>
        <p:spPr>
          <a:xfrm>
            <a:off x="8176259" y="6248400"/>
            <a:ext cx="281941" cy="287087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oş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Slide Number"/>
          <p:cNvSpPr txBox="1"/>
          <p:nvPr>
            <p:ph type="sldNum" sz="quarter" idx="2"/>
          </p:nvPr>
        </p:nvSpPr>
        <p:spPr>
          <a:xfrm>
            <a:off x="8176259" y="6248400"/>
            <a:ext cx="281941" cy="287087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aşlıklı İçeri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Title Text"/>
          <p:cNvSpPr txBox="1"/>
          <p:nvPr>
            <p:ph type="title"/>
          </p:nvPr>
        </p:nvSpPr>
        <p:spPr>
          <a:xfrm>
            <a:off x="457201" y="273050"/>
            <a:ext cx="3008315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32" name="Body Level One…"/>
          <p:cNvSpPr txBox="1"/>
          <p:nvPr>
            <p:ph type="body" idx="1"/>
          </p:nvPr>
        </p:nvSpPr>
        <p:spPr>
          <a:xfrm>
            <a:off x="3575050" y="27306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33" name="Metin Yer Tutucusu 3"/>
          <p:cNvSpPr/>
          <p:nvPr>
            <p:ph type="body" sz="half" idx="21"/>
          </p:nvPr>
        </p:nvSpPr>
        <p:spPr>
          <a:xfrm>
            <a:off x="457201" y="1435103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234" name="Slide Number"/>
          <p:cNvSpPr txBox="1"/>
          <p:nvPr>
            <p:ph type="sldNum" sz="quarter" idx="2"/>
          </p:nvPr>
        </p:nvSpPr>
        <p:spPr>
          <a:xfrm>
            <a:off x="8176259" y="6248400"/>
            <a:ext cx="281941" cy="287087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aşlıklı Resim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Title Text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42" name="Resim Yer Tutucusu 2"/>
          <p:cNvSpPr/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243" name="Body Level One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44" name="Slide Number"/>
          <p:cNvSpPr txBox="1"/>
          <p:nvPr>
            <p:ph type="sldNum" sz="quarter" idx="2"/>
          </p:nvPr>
        </p:nvSpPr>
        <p:spPr>
          <a:xfrm>
            <a:off x="8176259" y="6248400"/>
            <a:ext cx="281941" cy="287087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127" name="Body Level One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6" name="Body Level One…"/>
          <p:cNvSpPr txBox="1"/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45" name="Body Level One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None/>
              <a:defRPr b="1" sz="2400"/>
            </a:lvl1pPr>
            <a:lvl2pPr marL="0" indent="457200">
              <a:spcBef>
                <a:spcPts val="500"/>
              </a:spcBef>
              <a:buSzTx/>
              <a:buNone/>
              <a:defRPr b="1" sz="2400"/>
            </a:lvl2pPr>
            <a:lvl3pPr marL="0" indent="914400">
              <a:spcBef>
                <a:spcPts val="500"/>
              </a:spcBef>
              <a:buSzTx/>
              <a:buNone/>
              <a:defRPr b="1" sz="2400"/>
            </a:lvl3pPr>
            <a:lvl4pPr marL="0" indent="1371600">
              <a:spcBef>
                <a:spcPts val="500"/>
              </a:spcBef>
              <a:buSzTx/>
              <a:buNone/>
              <a:defRPr b="1" sz="2400"/>
            </a:lvl4pPr>
            <a:lvl5pPr marL="0" indent="1828800">
              <a:spcBef>
                <a:spcPts val="500"/>
              </a:spcBef>
              <a:buSz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Metin Yer Tutucusu 4"/>
          <p:cNvSpPr/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None/>
              <a:defRPr b="1" sz="2400"/>
            </a:pPr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le Text"/>
          <p:cNvSpPr txBox="1"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170" name="Body Level One…"/>
          <p:cNvSpPr txBox="1"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" name="Metin Yer Tutucusu 3"/>
          <p:cNvSpPr/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</a:p>
        </p:txBody>
      </p:sp>
      <p:sp>
        <p:nvSpPr>
          <p:cNvPr id="1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 Text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180" name="Resim Yer Tutucusu 2"/>
          <p:cNvSpPr/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81" name="Body Level One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 Text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solidFill>
            <a:srgbClr val="4D4D4D"/>
          </a:solidFill>
        </p:spPr>
        <p:txBody>
          <a:bodyPr lIns="0" tIns="0" rIns="0" bIns="0" anchor="t"/>
          <a:lstStyle>
            <a:lvl1pPr>
              <a:defRPr b="1" sz="30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0" name="Body Level One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600"/>
              </a:spcBef>
              <a:buSzTx/>
              <a:buNone/>
              <a:defRPr sz="2800"/>
            </a:lvl1pPr>
            <a:lvl2pPr marL="0" indent="457200" algn="ctr">
              <a:spcBef>
                <a:spcPts val="600"/>
              </a:spcBef>
              <a:buSzTx/>
              <a:buNone/>
              <a:defRPr sz="2800"/>
            </a:lvl2pPr>
            <a:lvl3pPr marL="0" indent="914400" algn="ctr">
              <a:spcBef>
                <a:spcPts val="600"/>
              </a:spcBef>
              <a:buSzTx/>
              <a:buNone/>
              <a:defRPr sz="2800"/>
            </a:lvl3pPr>
            <a:lvl4pPr marL="0" indent="1371600" algn="ctr">
              <a:spcBef>
                <a:spcPts val="600"/>
              </a:spcBef>
              <a:buSzTx/>
              <a:buNone/>
              <a:defRPr sz="2800"/>
            </a:lvl4pPr>
            <a:lvl5pPr marL="0" indent="1828800" algn="ctr">
              <a:spcBef>
                <a:spcPts val="600"/>
              </a:spcBef>
              <a:buSz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1" name="Slide Number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itle Text"/>
          <p:cNvSpPr txBox="1"/>
          <p:nvPr>
            <p:ph type="title"/>
          </p:nvPr>
        </p:nvSpPr>
        <p:spPr>
          <a:xfrm>
            <a:off x="250825" y="274638"/>
            <a:ext cx="8642350" cy="561976"/>
          </a:xfrm>
          <a:prstGeom prst="rect">
            <a:avLst/>
          </a:prstGeom>
          <a:solidFill>
            <a:srgbClr val="4D4D4D"/>
          </a:solidFill>
        </p:spPr>
        <p:txBody>
          <a:bodyPr lIns="0" tIns="0" rIns="0" bIns="0" anchor="t"/>
          <a:lstStyle>
            <a:lvl1pPr>
              <a:defRPr b="1" sz="30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9" name="Body Level One…"/>
          <p:cNvSpPr txBox="1"/>
          <p:nvPr>
            <p:ph type="body" idx="1"/>
          </p:nvPr>
        </p:nvSpPr>
        <p:spPr>
          <a:xfrm>
            <a:off x="250825" y="981075"/>
            <a:ext cx="8642350" cy="519112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70000" indent="-355600">
              <a:spcBef>
                <a:spcPts val="600"/>
              </a:spcBef>
              <a:defRPr sz="2800"/>
            </a:lvl3pPr>
            <a:lvl4pPr marL="1690053" indent="-320040">
              <a:spcBef>
                <a:spcPts val="600"/>
              </a:spcBef>
              <a:defRPr sz="2800"/>
            </a:lvl4pPr>
            <a:lvl5pPr marL="2148839" indent="-320039">
              <a:spcBef>
                <a:spcPts val="6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0" name="Slide Number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und Inha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 Text"/>
          <p:cNvSpPr txBox="1"/>
          <p:nvPr>
            <p:ph type="title"/>
          </p:nvPr>
        </p:nvSpPr>
        <p:spPr>
          <a:xfrm>
            <a:off x="250825" y="274638"/>
            <a:ext cx="8642350" cy="561976"/>
          </a:xfrm>
          <a:prstGeom prst="rect">
            <a:avLst/>
          </a:prstGeom>
          <a:solidFill>
            <a:srgbClr val="4D4D4D"/>
          </a:solidFill>
        </p:spPr>
        <p:txBody>
          <a:bodyPr lIns="0" tIns="0" rIns="0" bIns="0" anchor="t"/>
          <a:lstStyle>
            <a:lvl1pPr>
              <a:defRPr b="1" sz="30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8" name="Body Level One…"/>
          <p:cNvSpPr txBox="1"/>
          <p:nvPr>
            <p:ph type="body" idx="1"/>
          </p:nvPr>
        </p:nvSpPr>
        <p:spPr>
          <a:xfrm>
            <a:off x="250825" y="981075"/>
            <a:ext cx="8642350" cy="519112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70000" indent="-355600">
              <a:spcBef>
                <a:spcPts val="600"/>
              </a:spcBef>
              <a:defRPr sz="2800"/>
            </a:lvl3pPr>
            <a:lvl4pPr marL="1690053" indent="-320040">
              <a:spcBef>
                <a:spcPts val="600"/>
              </a:spcBef>
              <a:defRPr sz="2800"/>
            </a:lvl4pPr>
            <a:lvl5pPr marL="2148839" indent="-320039">
              <a:spcBef>
                <a:spcPts val="6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9" name="Slide Number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itle Text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  <a:solidFill>
            <a:srgbClr val="4D4D4D"/>
          </a:solidFill>
        </p:spPr>
        <p:txBody>
          <a:bodyPr lIns="0" tIns="0" rIns="0" bIns="0" anchor="t"/>
          <a:lstStyle>
            <a:lvl1pPr algn="l">
              <a:defRPr b="1" cap="all" sz="40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7" name="Body Level One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8" name="Slide Number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itle Text"/>
          <p:cNvSpPr txBox="1"/>
          <p:nvPr>
            <p:ph type="title"/>
          </p:nvPr>
        </p:nvSpPr>
        <p:spPr>
          <a:xfrm>
            <a:off x="250825" y="274638"/>
            <a:ext cx="8642350" cy="561976"/>
          </a:xfrm>
          <a:prstGeom prst="rect">
            <a:avLst/>
          </a:prstGeom>
          <a:solidFill>
            <a:srgbClr val="4D4D4D"/>
          </a:solidFill>
        </p:spPr>
        <p:txBody>
          <a:bodyPr lIns="0" tIns="0" rIns="0" bIns="0" anchor="t"/>
          <a:lstStyle>
            <a:lvl1pPr>
              <a:defRPr b="1" sz="30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6" name="Body Level One…"/>
          <p:cNvSpPr txBox="1"/>
          <p:nvPr>
            <p:ph type="body" sz="half" idx="1"/>
          </p:nvPr>
        </p:nvSpPr>
        <p:spPr>
          <a:xfrm>
            <a:off x="250825" y="981075"/>
            <a:ext cx="4244975" cy="519112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5612" indent="-355599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7" name="Slide Number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itle Text"/>
          <p:cNvSpPr txBox="1"/>
          <p:nvPr>
            <p:ph type="title"/>
          </p:nvPr>
        </p:nvSpPr>
        <p:spPr>
          <a:prstGeom prst="rect">
            <a:avLst/>
          </a:prstGeom>
          <a:solidFill>
            <a:srgbClr val="4D4D4D"/>
          </a:solidFill>
        </p:spPr>
        <p:txBody>
          <a:bodyPr lIns="0" tIns="0" rIns="0" bIns="0" anchor="t"/>
          <a:lstStyle>
            <a:lvl1pPr>
              <a:defRPr b="1" sz="30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5" name="Body Level One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500"/>
              </a:spcBef>
              <a:buSzTx/>
              <a:buNone/>
              <a:defRPr b="1" sz="2400"/>
            </a:lvl1pPr>
            <a:lvl2pPr marL="0" indent="457200">
              <a:spcBef>
                <a:spcPts val="500"/>
              </a:spcBef>
              <a:buSzTx/>
              <a:buNone/>
              <a:defRPr b="1" sz="2400"/>
            </a:lvl2pPr>
            <a:lvl3pPr marL="0" indent="914400">
              <a:spcBef>
                <a:spcPts val="500"/>
              </a:spcBef>
              <a:buSzTx/>
              <a:buNone/>
              <a:defRPr b="1" sz="2400"/>
            </a:lvl3pPr>
            <a:lvl4pPr marL="0" indent="1371600">
              <a:spcBef>
                <a:spcPts val="500"/>
              </a:spcBef>
              <a:buSzTx/>
              <a:buNone/>
              <a:defRPr b="1" sz="2400"/>
            </a:lvl4pPr>
            <a:lvl5pPr marL="0" indent="1828800">
              <a:spcBef>
                <a:spcPts val="500"/>
              </a:spcBef>
              <a:buSz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6" name="Textplatzhalter 4"/>
          <p:cNvSpPr/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lIns="0" tIns="0" rIns="0" bIns="0" anchor="b"/>
          <a:lstStyle/>
          <a:p>
            <a:pPr marL="0" indent="0">
              <a:spcBef>
                <a:spcPts val="500"/>
              </a:spcBef>
              <a:buSzTx/>
              <a:buNone/>
              <a:defRPr b="1" sz="2400"/>
            </a:pPr>
          </a:p>
        </p:txBody>
      </p:sp>
      <p:sp>
        <p:nvSpPr>
          <p:cNvPr id="237" name="Slide Number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itle Text"/>
          <p:cNvSpPr txBox="1"/>
          <p:nvPr>
            <p:ph type="title"/>
          </p:nvPr>
        </p:nvSpPr>
        <p:spPr>
          <a:xfrm>
            <a:off x="250825" y="274638"/>
            <a:ext cx="8642350" cy="561976"/>
          </a:xfrm>
          <a:prstGeom prst="rect">
            <a:avLst/>
          </a:prstGeom>
          <a:solidFill>
            <a:srgbClr val="4D4D4D"/>
          </a:solidFill>
        </p:spPr>
        <p:txBody>
          <a:bodyPr lIns="0" tIns="0" rIns="0" bIns="0" anchor="t"/>
          <a:lstStyle>
            <a:lvl1pPr>
              <a:defRPr b="1" sz="30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5" name="Slide Number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lide Number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r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lide Number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Title Text"/>
          <p:cNvSpPr txBox="1"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  <a:solidFill>
            <a:srgbClr val="4D4D4D"/>
          </a:solidFill>
        </p:spPr>
        <p:txBody>
          <a:bodyPr lIns="0" tIns="0" rIns="0" bIns="0" anchor="b"/>
          <a:lstStyle>
            <a:lvl1pPr algn="l">
              <a:defRPr b="1" sz="20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67" name="Body Level One…"/>
          <p:cNvSpPr txBox="1"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lIns="0" tIns="0" rIns="0" bIns="0"/>
          <a:lstStyle>
            <a:lvl4pPr marL="1735772" indent="-365759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8" name="Textplatzhalter 3"/>
          <p:cNvSpPr/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</a:p>
        </p:txBody>
      </p:sp>
      <p:sp>
        <p:nvSpPr>
          <p:cNvPr id="269" name="Slide Number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Title Text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  <a:solidFill>
            <a:srgbClr val="4D4D4D"/>
          </a:solidFill>
        </p:spPr>
        <p:txBody>
          <a:bodyPr lIns="0" tIns="0" rIns="0" bIns="0" anchor="b"/>
          <a:lstStyle>
            <a:lvl1pPr algn="l">
              <a:defRPr b="1" sz="20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77" name="Bildplatzhalter 2"/>
          <p:cNvSpPr/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78" name="Body Level One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9" name="Slide Number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itle Text"/>
          <p:cNvSpPr txBox="1"/>
          <p:nvPr>
            <p:ph type="title"/>
          </p:nvPr>
        </p:nvSpPr>
        <p:spPr>
          <a:xfrm>
            <a:off x="1143000" y="1122362"/>
            <a:ext cx="6858000" cy="2387601"/>
          </a:xfrm>
          <a:prstGeom prst="rect">
            <a:avLst/>
          </a:prstGeom>
          <a:solidFill>
            <a:srgbClr val="4D4D4D"/>
          </a:solidFill>
        </p:spPr>
        <p:txBody>
          <a:bodyPr lIns="0" tIns="0" rIns="0" bIns="0" anchor="b"/>
          <a:lstStyle>
            <a:lvl1pPr>
              <a:defRPr b="1" sz="60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87" name="Body Level One…"/>
          <p:cNvSpPr txBox="1"/>
          <p:nvPr>
            <p:ph type="body" sz="quarter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500"/>
              </a:spcBef>
              <a:buSzTx/>
              <a:buNone/>
              <a:defRPr sz="2400"/>
            </a:lvl1pPr>
            <a:lvl2pPr marL="0" indent="457200" algn="ctr">
              <a:spcBef>
                <a:spcPts val="500"/>
              </a:spcBef>
              <a:buSzTx/>
              <a:buNone/>
              <a:defRPr sz="2400"/>
            </a:lvl2pPr>
            <a:lvl3pPr marL="0" indent="914400" algn="ctr">
              <a:spcBef>
                <a:spcPts val="500"/>
              </a:spcBef>
              <a:buSzTx/>
              <a:buNone/>
              <a:defRPr sz="2400"/>
            </a:lvl3pPr>
            <a:lvl4pPr marL="0" indent="1371600" algn="ctr">
              <a:spcBef>
                <a:spcPts val="500"/>
              </a:spcBef>
              <a:buSzTx/>
              <a:buNone/>
              <a:defRPr sz="2400"/>
            </a:lvl4pPr>
            <a:lvl5pPr marL="0" indent="1828800" algn="ctr">
              <a:spcBef>
                <a:spcPts val="500"/>
              </a:spcBef>
              <a:buSz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8" name="Slide Number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itle Text"/>
          <p:cNvSpPr txBox="1"/>
          <p:nvPr>
            <p:ph type="title"/>
          </p:nvPr>
        </p:nvSpPr>
        <p:spPr>
          <a:xfrm>
            <a:off x="250825" y="274638"/>
            <a:ext cx="8642350" cy="561976"/>
          </a:xfrm>
          <a:prstGeom prst="rect">
            <a:avLst/>
          </a:prstGeom>
          <a:solidFill>
            <a:srgbClr val="4D4D4D"/>
          </a:solidFill>
        </p:spPr>
        <p:txBody>
          <a:bodyPr lIns="0" tIns="0" rIns="0" bIns="0" anchor="t"/>
          <a:lstStyle>
            <a:lvl1pPr>
              <a:defRPr b="1" sz="30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96" name="Body Level One…"/>
          <p:cNvSpPr txBox="1"/>
          <p:nvPr>
            <p:ph type="body" idx="1"/>
          </p:nvPr>
        </p:nvSpPr>
        <p:spPr>
          <a:xfrm>
            <a:off x="250825" y="981075"/>
            <a:ext cx="8642350" cy="519112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70000" indent="-355600">
              <a:spcBef>
                <a:spcPts val="600"/>
              </a:spcBef>
              <a:defRPr sz="2800"/>
            </a:lvl3pPr>
            <a:lvl4pPr marL="1690053" indent="-320040">
              <a:spcBef>
                <a:spcPts val="600"/>
              </a:spcBef>
              <a:defRPr sz="2800"/>
            </a:lvl4pPr>
            <a:lvl5pPr marL="2148839" indent="-320039">
              <a:spcBef>
                <a:spcPts val="6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7" name="Slide Number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und Inha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Title Text"/>
          <p:cNvSpPr txBox="1"/>
          <p:nvPr>
            <p:ph type="title"/>
          </p:nvPr>
        </p:nvSpPr>
        <p:spPr>
          <a:xfrm>
            <a:off x="250825" y="274638"/>
            <a:ext cx="8642350" cy="561976"/>
          </a:xfrm>
          <a:prstGeom prst="rect">
            <a:avLst/>
          </a:prstGeom>
          <a:solidFill>
            <a:srgbClr val="4D4D4D"/>
          </a:solidFill>
        </p:spPr>
        <p:txBody>
          <a:bodyPr lIns="0" tIns="0" rIns="0" bIns="0" anchor="t"/>
          <a:lstStyle>
            <a:lvl1pPr>
              <a:defRPr b="1" sz="30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05" name="Body Level One…"/>
          <p:cNvSpPr txBox="1"/>
          <p:nvPr>
            <p:ph type="body" idx="1"/>
          </p:nvPr>
        </p:nvSpPr>
        <p:spPr>
          <a:xfrm>
            <a:off x="250825" y="981075"/>
            <a:ext cx="8642350" cy="519112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70000" indent="-355600">
              <a:spcBef>
                <a:spcPts val="600"/>
              </a:spcBef>
              <a:defRPr sz="2800"/>
            </a:lvl3pPr>
            <a:lvl4pPr marL="1690053" indent="-320040">
              <a:spcBef>
                <a:spcPts val="600"/>
              </a:spcBef>
              <a:defRPr sz="2800"/>
            </a:lvl4pPr>
            <a:lvl5pPr marL="2148839" indent="-320039">
              <a:spcBef>
                <a:spcPts val="6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6" name="Slide Number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itle Text"/>
          <p:cNvSpPr txBox="1"/>
          <p:nvPr>
            <p:ph type="title"/>
          </p:nvPr>
        </p:nvSpPr>
        <p:spPr>
          <a:xfrm>
            <a:off x="623887" y="1709738"/>
            <a:ext cx="7886701" cy="2852737"/>
          </a:xfrm>
          <a:prstGeom prst="rect">
            <a:avLst/>
          </a:prstGeom>
          <a:solidFill>
            <a:srgbClr val="4D4D4D"/>
          </a:solidFill>
        </p:spPr>
        <p:txBody>
          <a:bodyPr lIns="0" tIns="0" rIns="0" bIns="0" anchor="b"/>
          <a:lstStyle>
            <a:lvl1pPr>
              <a:defRPr b="1" sz="60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14" name="Body Level One…"/>
          <p:cNvSpPr txBox="1"/>
          <p:nvPr>
            <p:ph type="body" sz="quarter" idx="1"/>
          </p:nvPr>
        </p:nvSpPr>
        <p:spPr>
          <a:xfrm>
            <a:off x="623887" y="4589462"/>
            <a:ext cx="7886701" cy="15001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500"/>
              </a:spcBef>
              <a:buSzTx/>
              <a:buNone/>
              <a:defRPr sz="2400"/>
            </a:lvl1pPr>
            <a:lvl2pPr marL="0" indent="457200">
              <a:spcBef>
                <a:spcPts val="500"/>
              </a:spcBef>
              <a:buSzTx/>
              <a:buNone/>
              <a:defRPr sz="2400"/>
            </a:lvl2pPr>
            <a:lvl3pPr marL="0" indent="914400">
              <a:spcBef>
                <a:spcPts val="500"/>
              </a:spcBef>
              <a:buSzTx/>
              <a:buNone/>
              <a:defRPr sz="2400"/>
            </a:lvl3pPr>
            <a:lvl4pPr marL="0" indent="1371600">
              <a:spcBef>
                <a:spcPts val="500"/>
              </a:spcBef>
              <a:buSzTx/>
              <a:buNone/>
              <a:defRPr sz="2400"/>
            </a:lvl4pPr>
            <a:lvl5pPr marL="0" indent="1828800">
              <a:spcBef>
                <a:spcPts val="500"/>
              </a:spcBef>
              <a:buSz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5" name="Slide Number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Title Text"/>
          <p:cNvSpPr txBox="1"/>
          <p:nvPr>
            <p:ph type="title"/>
          </p:nvPr>
        </p:nvSpPr>
        <p:spPr>
          <a:xfrm>
            <a:off x="250825" y="274638"/>
            <a:ext cx="8642350" cy="561976"/>
          </a:xfrm>
          <a:prstGeom prst="rect">
            <a:avLst/>
          </a:prstGeom>
          <a:solidFill>
            <a:srgbClr val="4D4D4D"/>
          </a:solidFill>
        </p:spPr>
        <p:txBody>
          <a:bodyPr lIns="0" tIns="0" rIns="0" bIns="0" anchor="t"/>
          <a:lstStyle>
            <a:lvl1pPr>
              <a:defRPr b="1" sz="30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23" name="Body Level One…"/>
          <p:cNvSpPr txBox="1"/>
          <p:nvPr>
            <p:ph type="body" sz="half" idx="1"/>
          </p:nvPr>
        </p:nvSpPr>
        <p:spPr>
          <a:xfrm>
            <a:off x="250825" y="981075"/>
            <a:ext cx="4244975" cy="519112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70000" indent="-355600">
              <a:spcBef>
                <a:spcPts val="600"/>
              </a:spcBef>
              <a:defRPr sz="2800"/>
            </a:lvl3pPr>
            <a:lvl4pPr marL="1690053" indent="-320040">
              <a:spcBef>
                <a:spcPts val="600"/>
              </a:spcBef>
              <a:defRPr sz="2800"/>
            </a:lvl4pPr>
            <a:lvl5pPr marL="2148839" indent="-320039">
              <a:spcBef>
                <a:spcPts val="6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4" name="Slide Number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Title Text"/>
          <p:cNvSpPr txBox="1"/>
          <p:nvPr>
            <p:ph type="title"/>
          </p:nvPr>
        </p:nvSpPr>
        <p:spPr>
          <a:xfrm>
            <a:off x="630237" y="365125"/>
            <a:ext cx="7886701" cy="1325563"/>
          </a:xfrm>
          <a:prstGeom prst="rect">
            <a:avLst/>
          </a:prstGeom>
          <a:solidFill>
            <a:srgbClr val="4D4D4D"/>
          </a:solidFill>
        </p:spPr>
        <p:txBody>
          <a:bodyPr lIns="0" tIns="0" rIns="0" bIns="0" anchor="t"/>
          <a:lstStyle>
            <a:lvl1pPr>
              <a:defRPr b="1" sz="30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32" name="Body Level One…"/>
          <p:cNvSpPr txBox="1"/>
          <p:nvPr>
            <p:ph type="body" sz="quarter" idx="1"/>
          </p:nvPr>
        </p:nvSpPr>
        <p:spPr>
          <a:xfrm>
            <a:off x="630237" y="1681163"/>
            <a:ext cx="3868739" cy="8239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500"/>
              </a:spcBef>
              <a:buSzTx/>
              <a:buNone/>
              <a:defRPr b="1" sz="2400"/>
            </a:lvl1pPr>
            <a:lvl2pPr marL="0" indent="457200">
              <a:spcBef>
                <a:spcPts val="500"/>
              </a:spcBef>
              <a:buSzTx/>
              <a:buNone/>
              <a:defRPr b="1" sz="2400"/>
            </a:lvl2pPr>
            <a:lvl3pPr marL="0" indent="914400">
              <a:spcBef>
                <a:spcPts val="500"/>
              </a:spcBef>
              <a:buSzTx/>
              <a:buNone/>
              <a:defRPr b="1" sz="2400"/>
            </a:lvl3pPr>
            <a:lvl4pPr marL="0" indent="1371600">
              <a:spcBef>
                <a:spcPts val="500"/>
              </a:spcBef>
              <a:buSzTx/>
              <a:buNone/>
              <a:defRPr b="1" sz="2400"/>
            </a:lvl4pPr>
            <a:lvl5pPr marL="0" indent="1828800">
              <a:spcBef>
                <a:spcPts val="500"/>
              </a:spcBef>
              <a:buSz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3" name="Textplatzhalter 4"/>
          <p:cNvSpPr/>
          <p:nvPr>
            <p:ph type="body" sz="quarter" idx="21"/>
          </p:nvPr>
        </p:nvSpPr>
        <p:spPr>
          <a:xfrm>
            <a:off x="4629150" y="1681163"/>
            <a:ext cx="3887788" cy="823913"/>
          </a:xfrm>
          <a:prstGeom prst="rect">
            <a:avLst/>
          </a:prstGeom>
        </p:spPr>
        <p:txBody>
          <a:bodyPr lIns="0" tIns="0" rIns="0" bIns="0" anchor="b"/>
          <a:lstStyle/>
          <a:p>
            <a:pPr marL="0" indent="0">
              <a:spcBef>
                <a:spcPts val="500"/>
              </a:spcBef>
              <a:buSzTx/>
              <a:buNone/>
              <a:defRPr b="1" sz="2400"/>
            </a:pPr>
          </a:p>
        </p:txBody>
      </p:sp>
      <p:sp>
        <p:nvSpPr>
          <p:cNvPr id="334" name="Slide Number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Title Text"/>
          <p:cNvSpPr txBox="1"/>
          <p:nvPr>
            <p:ph type="title"/>
          </p:nvPr>
        </p:nvSpPr>
        <p:spPr>
          <a:xfrm>
            <a:off x="250825" y="274638"/>
            <a:ext cx="8642350" cy="561976"/>
          </a:xfrm>
          <a:prstGeom prst="rect">
            <a:avLst/>
          </a:prstGeom>
          <a:solidFill>
            <a:srgbClr val="4D4D4D"/>
          </a:solidFill>
        </p:spPr>
        <p:txBody>
          <a:bodyPr lIns="0" tIns="0" rIns="0" bIns="0" anchor="t"/>
          <a:lstStyle>
            <a:lvl1pPr>
              <a:defRPr b="1" sz="30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42" name="Slide Number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lide Number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itle Text"/>
          <p:cNvSpPr txBox="1"/>
          <p:nvPr>
            <p:ph type="title"/>
          </p:nvPr>
        </p:nvSpPr>
        <p:spPr>
          <a:xfrm>
            <a:off x="630237" y="457200"/>
            <a:ext cx="2949576" cy="1600200"/>
          </a:xfrm>
          <a:prstGeom prst="rect">
            <a:avLst/>
          </a:prstGeom>
          <a:solidFill>
            <a:srgbClr val="4D4D4D"/>
          </a:solidFill>
        </p:spPr>
        <p:txBody>
          <a:bodyPr lIns="0" tIns="0" rIns="0" bIns="0" anchor="b"/>
          <a:lstStyle>
            <a:lvl1pPr>
              <a:defRPr b="1" sz="32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57" name="Body Level One…"/>
          <p:cNvSpPr txBox="1"/>
          <p:nvPr>
            <p:ph type="body" sz="half" idx="1"/>
          </p:nvPr>
        </p:nvSpPr>
        <p:spPr>
          <a:xfrm>
            <a:off x="3887787" y="987425"/>
            <a:ext cx="4629151" cy="4873625"/>
          </a:xfrm>
          <a:prstGeom prst="rect">
            <a:avLst/>
          </a:prstGeom>
        </p:spPr>
        <p:txBody>
          <a:bodyPr lIns="0" tIns="0" rIns="0" bIns="0"/>
          <a:lstStyle>
            <a:lvl4pPr marL="1735772" indent="-365759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8" name="Textplatzhalter 3"/>
          <p:cNvSpPr/>
          <p:nvPr>
            <p:ph type="body" sz="quarter" idx="21"/>
          </p:nvPr>
        </p:nvSpPr>
        <p:spPr>
          <a:xfrm>
            <a:off x="630237" y="2057400"/>
            <a:ext cx="2949576" cy="3811588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spcBef>
                <a:spcPts val="300"/>
              </a:spcBef>
              <a:buSzTx/>
              <a:buNone/>
              <a:defRPr sz="1600"/>
            </a:pPr>
          </a:p>
        </p:txBody>
      </p:sp>
      <p:sp>
        <p:nvSpPr>
          <p:cNvPr id="359" name="Slide Number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Title Text"/>
          <p:cNvSpPr txBox="1"/>
          <p:nvPr>
            <p:ph type="title"/>
          </p:nvPr>
        </p:nvSpPr>
        <p:spPr>
          <a:xfrm>
            <a:off x="630237" y="457200"/>
            <a:ext cx="2949576" cy="1600200"/>
          </a:xfrm>
          <a:prstGeom prst="rect">
            <a:avLst/>
          </a:prstGeom>
          <a:solidFill>
            <a:srgbClr val="4D4D4D"/>
          </a:solidFill>
        </p:spPr>
        <p:txBody>
          <a:bodyPr lIns="0" tIns="0" rIns="0" bIns="0" anchor="b"/>
          <a:lstStyle>
            <a:lvl1pPr>
              <a:defRPr b="1" sz="32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67" name="Bildplatzhalter 2"/>
          <p:cNvSpPr/>
          <p:nvPr>
            <p:ph type="pic" sz="half" idx="21"/>
          </p:nvPr>
        </p:nvSpPr>
        <p:spPr>
          <a:xfrm>
            <a:off x="3887787" y="987425"/>
            <a:ext cx="462915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368" name="Body Level One…"/>
          <p:cNvSpPr txBox="1"/>
          <p:nvPr>
            <p:ph type="body" sz="quarter" idx="1"/>
          </p:nvPr>
        </p:nvSpPr>
        <p:spPr>
          <a:xfrm>
            <a:off x="630237" y="2057400"/>
            <a:ext cx="2949576" cy="38115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300"/>
              </a:spcBef>
              <a:buSzTx/>
              <a:buNone/>
              <a:defRPr sz="1600"/>
            </a:lvl1pPr>
            <a:lvl2pPr marL="0" indent="457200">
              <a:spcBef>
                <a:spcPts val="300"/>
              </a:spcBef>
              <a:buSzTx/>
              <a:buNone/>
              <a:defRPr sz="1600"/>
            </a:lvl2pPr>
            <a:lvl3pPr marL="0" indent="914400">
              <a:spcBef>
                <a:spcPts val="300"/>
              </a:spcBef>
              <a:buSzTx/>
              <a:buNone/>
              <a:defRPr sz="1600"/>
            </a:lvl3pPr>
            <a:lvl4pPr marL="0" indent="1371600">
              <a:spcBef>
                <a:spcPts val="300"/>
              </a:spcBef>
              <a:buSzTx/>
              <a:buNone/>
              <a:defRPr sz="1600"/>
            </a:lvl4pPr>
            <a:lvl5pPr marL="0" indent="1828800">
              <a:spcBef>
                <a:spcPts val="300"/>
              </a:spcBef>
              <a:buSz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9" name="Slide Number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itle Text"/>
          <p:cNvSpPr txBox="1"/>
          <p:nvPr>
            <p:ph type="title"/>
          </p:nvPr>
        </p:nvSpPr>
        <p:spPr>
          <a:xfrm>
            <a:off x="1143000" y="1122362"/>
            <a:ext cx="6858000" cy="2387601"/>
          </a:xfrm>
          <a:prstGeom prst="rect">
            <a:avLst/>
          </a:prstGeom>
          <a:solidFill>
            <a:srgbClr val="4D4D4D"/>
          </a:solidFill>
        </p:spPr>
        <p:txBody>
          <a:bodyPr lIns="0" tIns="0" rIns="0" bIns="0" anchor="b"/>
          <a:lstStyle>
            <a:lvl1pPr>
              <a:defRPr b="1" sz="60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77" name="Body Level One…"/>
          <p:cNvSpPr txBox="1"/>
          <p:nvPr>
            <p:ph type="body" sz="quarter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500"/>
              </a:spcBef>
              <a:buSzTx/>
              <a:buNone/>
              <a:defRPr sz="2400"/>
            </a:lvl1pPr>
            <a:lvl2pPr marL="0" indent="457200" algn="ctr">
              <a:spcBef>
                <a:spcPts val="500"/>
              </a:spcBef>
              <a:buSzTx/>
              <a:buNone/>
              <a:defRPr sz="2400"/>
            </a:lvl2pPr>
            <a:lvl3pPr marL="0" indent="914400" algn="ctr">
              <a:spcBef>
                <a:spcPts val="500"/>
              </a:spcBef>
              <a:buSzTx/>
              <a:buNone/>
              <a:defRPr sz="2400"/>
            </a:lvl3pPr>
            <a:lvl4pPr marL="0" indent="1371600" algn="ctr">
              <a:spcBef>
                <a:spcPts val="500"/>
              </a:spcBef>
              <a:buSzTx/>
              <a:buNone/>
              <a:defRPr sz="2400"/>
            </a:lvl4pPr>
            <a:lvl5pPr marL="0" indent="1828800" algn="ctr">
              <a:spcBef>
                <a:spcPts val="500"/>
              </a:spcBef>
              <a:buSz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8" name="Slide Number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Title Text"/>
          <p:cNvSpPr txBox="1"/>
          <p:nvPr>
            <p:ph type="title"/>
          </p:nvPr>
        </p:nvSpPr>
        <p:spPr>
          <a:xfrm>
            <a:off x="250825" y="274638"/>
            <a:ext cx="8642350" cy="561976"/>
          </a:xfrm>
          <a:prstGeom prst="rect">
            <a:avLst/>
          </a:prstGeom>
          <a:solidFill>
            <a:srgbClr val="4D4D4D"/>
          </a:solidFill>
        </p:spPr>
        <p:txBody>
          <a:bodyPr lIns="0" tIns="0" rIns="0" bIns="0" anchor="t"/>
          <a:lstStyle>
            <a:lvl1pPr>
              <a:defRPr b="1" sz="30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86" name="Body Level One…"/>
          <p:cNvSpPr txBox="1"/>
          <p:nvPr>
            <p:ph type="body" idx="1"/>
          </p:nvPr>
        </p:nvSpPr>
        <p:spPr>
          <a:xfrm>
            <a:off x="250825" y="981075"/>
            <a:ext cx="8642350" cy="519112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70000" indent="-355600">
              <a:spcBef>
                <a:spcPts val="600"/>
              </a:spcBef>
              <a:defRPr sz="2800"/>
            </a:lvl3pPr>
            <a:lvl4pPr marL="1690053" indent="-320040">
              <a:spcBef>
                <a:spcPts val="600"/>
              </a:spcBef>
              <a:defRPr sz="2800"/>
            </a:lvl4pPr>
            <a:lvl5pPr marL="2148839" indent="-320039">
              <a:spcBef>
                <a:spcPts val="6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7" name="Slide Number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itle Text"/>
          <p:cNvSpPr txBox="1"/>
          <p:nvPr>
            <p:ph type="title"/>
          </p:nvPr>
        </p:nvSpPr>
        <p:spPr>
          <a:xfrm>
            <a:off x="623887" y="1709738"/>
            <a:ext cx="7886701" cy="2852737"/>
          </a:xfrm>
          <a:prstGeom prst="rect">
            <a:avLst/>
          </a:prstGeom>
          <a:solidFill>
            <a:srgbClr val="4D4D4D"/>
          </a:solidFill>
        </p:spPr>
        <p:txBody>
          <a:bodyPr lIns="0" tIns="0" rIns="0" bIns="0" anchor="b"/>
          <a:lstStyle>
            <a:lvl1pPr>
              <a:defRPr b="1" sz="60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95" name="Body Level One…"/>
          <p:cNvSpPr txBox="1"/>
          <p:nvPr>
            <p:ph type="body" sz="quarter" idx="1"/>
          </p:nvPr>
        </p:nvSpPr>
        <p:spPr>
          <a:xfrm>
            <a:off x="623887" y="4589462"/>
            <a:ext cx="7886701" cy="15001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500"/>
              </a:spcBef>
              <a:buSzTx/>
              <a:buNone/>
              <a:defRPr sz="2400"/>
            </a:lvl1pPr>
            <a:lvl2pPr marL="0" indent="457200">
              <a:spcBef>
                <a:spcPts val="500"/>
              </a:spcBef>
              <a:buSzTx/>
              <a:buNone/>
              <a:defRPr sz="2400"/>
            </a:lvl2pPr>
            <a:lvl3pPr marL="0" indent="914400">
              <a:spcBef>
                <a:spcPts val="500"/>
              </a:spcBef>
              <a:buSzTx/>
              <a:buNone/>
              <a:defRPr sz="2400"/>
            </a:lvl3pPr>
            <a:lvl4pPr marL="0" indent="1371600">
              <a:spcBef>
                <a:spcPts val="500"/>
              </a:spcBef>
              <a:buSzTx/>
              <a:buNone/>
              <a:defRPr sz="2400"/>
            </a:lvl4pPr>
            <a:lvl5pPr marL="0" indent="1828800">
              <a:spcBef>
                <a:spcPts val="500"/>
              </a:spcBef>
              <a:buSz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6" name="Slide Number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Title Text"/>
          <p:cNvSpPr txBox="1"/>
          <p:nvPr>
            <p:ph type="title"/>
          </p:nvPr>
        </p:nvSpPr>
        <p:spPr>
          <a:xfrm>
            <a:off x="250825" y="274638"/>
            <a:ext cx="8642350" cy="561976"/>
          </a:xfrm>
          <a:prstGeom prst="rect">
            <a:avLst/>
          </a:prstGeom>
          <a:solidFill>
            <a:srgbClr val="4D4D4D"/>
          </a:solidFill>
        </p:spPr>
        <p:txBody>
          <a:bodyPr lIns="0" tIns="0" rIns="0" bIns="0" anchor="t"/>
          <a:lstStyle>
            <a:lvl1pPr>
              <a:defRPr b="1" sz="30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04" name="Body Level One…"/>
          <p:cNvSpPr txBox="1"/>
          <p:nvPr>
            <p:ph type="body" sz="half" idx="1"/>
          </p:nvPr>
        </p:nvSpPr>
        <p:spPr>
          <a:xfrm>
            <a:off x="250825" y="981075"/>
            <a:ext cx="4244975" cy="519112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70000" indent="-355600">
              <a:spcBef>
                <a:spcPts val="600"/>
              </a:spcBef>
              <a:defRPr sz="2800"/>
            </a:lvl3pPr>
            <a:lvl4pPr marL="1690053" indent="-320040">
              <a:spcBef>
                <a:spcPts val="600"/>
              </a:spcBef>
              <a:defRPr sz="2800"/>
            </a:lvl4pPr>
            <a:lvl5pPr marL="2148839" indent="-320039">
              <a:spcBef>
                <a:spcPts val="6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5" name="Slide Number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Title Text"/>
          <p:cNvSpPr txBox="1"/>
          <p:nvPr>
            <p:ph type="title"/>
          </p:nvPr>
        </p:nvSpPr>
        <p:spPr>
          <a:xfrm>
            <a:off x="630237" y="365125"/>
            <a:ext cx="7886701" cy="1325563"/>
          </a:xfrm>
          <a:prstGeom prst="rect">
            <a:avLst/>
          </a:prstGeom>
          <a:solidFill>
            <a:srgbClr val="4D4D4D"/>
          </a:solidFill>
        </p:spPr>
        <p:txBody>
          <a:bodyPr lIns="0" tIns="0" rIns="0" bIns="0" anchor="t"/>
          <a:lstStyle>
            <a:lvl1pPr>
              <a:defRPr b="1" sz="30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13" name="Body Level One…"/>
          <p:cNvSpPr txBox="1"/>
          <p:nvPr>
            <p:ph type="body" sz="quarter" idx="1"/>
          </p:nvPr>
        </p:nvSpPr>
        <p:spPr>
          <a:xfrm>
            <a:off x="630237" y="1681163"/>
            <a:ext cx="3868739" cy="8239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500"/>
              </a:spcBef>
              <a:buSzTx/>
              <a:buNone/>
              <a:defRPr b="1" sz="2400"/>
            </a:lvl1pPr>
            <a:lvl2pPr marL="0" indent="457200">
              <a:spcBef>
                <a:spcPts val="500"/>
              </a:spcBef>
              <a:buSzTx/>
              <a:buNone/>
              <a:defRPr b="1" sz="2400"/>
            </a:lvl2pPr>
            <a:lvl3pPr marL="0" indent="914400">
              <a:spcBef>
                <a:spcPts val="500"/>
              </a:spcBef>
              <a:buSzTx/>
              <a:buNone/>
              <a:defRPr b="1" sz="2400"/>
            </a:lvl3pPr>
            <a:lvl4pPr marL="0" indent="1371600">
              <a:spcBef>
                <a:spcPts val="500"/>
              </a:spcBef>
              <a:buSzTx/>
              <a:buNone/>
              <a:defRPr b="1" sz="2400"/>
            </a:lvl4pPr>
            <a:lvl5pPr marL="0" indent="1828800">
              <a:spcBef>
                <a:spcPts val="500"/>
              </a:spcBef>
              <a:buSz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4" name="Textplatzhalter 4"/>
          <p:cNvSpPr/>
          <p:nvPr>
            <p:ph type="body" sz="quarter" idx="21"/>
          </p:nvPr>
        </p:nvSpPr>
        <p:spPr>
          <a:xfrm>
            <a:off x="4629150" y="1681163"/>
            <a:ext cx="3887788" cy="823913"/>
          </a:xfrm>
          <a:prstGeom prst="rect">
            <a:avLst/>
          </a:prstGeom>
        </p:spPr>
        <p:txBody>
          <a:bodyPr lIns="0" tIns="0" rIns="0" bIns="0" anchor="b"/>
          <a:lstStyle/>
          <a:p>
            <a:pPr marL="0" indent="0">
              <a:spcBef>
                <a:spcPts val="500"/>
              </a:spcBef>
              <a:buSzTx/>
              <a:buNone/>
              <a:defRPr b="1" sz="2400"/>
            </a:pPr>
          </a:p>
        </p:txBody>
      </p:sp>
      <p:sp>
        <p:nvSpPr>
          <p:cNvPr id="415" name="Slide Number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Title Text"/>
          <p:cNvSpPr txBox="1"/>
          <p:nvPr>
            <p:ph type="title"/>
          </p:nvPr>
        </p:nvSpPr>
        <p:spPr>
          <a:xfrm>
            <a:off x="250825" y="274638"/>
            <a:ext cx="8642350" cy="561976"/>
          </a:xfrm>
          <a:prstGeom prst="rect">
            <a:avLst/>
          </a:prstGeom>
          <a:solidFill>
            <a:srgbClr val="4D4D4D"/>
          </a:solidFill>
        </p:spPr>
        <p:txBody>
          <a:bodyPr lIns="0" tIns="0" rIns="0" bIns="0" anchor="t"/>
          <a:lstStyle>
            <a:lvl1pPr>
              <a:defRPr b="1" sz="30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23" name="Slide Number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ur Titel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Title Text"/>
          <p:cNvSpPr txBox="1"/>
          <p:nvPr>
            <p:ph type="title"/>
          </p:nvPr>
        </p:nvSpPr>
        <p:spPr>
          <a:xfrm>
            <a:off x="250825" y="274638"/>
            <a:ext cx="8642350" cy="561976"/>
          </a:xfrm>
          <a:prstGeom prst="rect">
            <a:avLst/>
          </a:prstGeom>
          <a:solidFill>
            <a:srgbClr val="4D4D4D"/>
          </a:solidFill>
        </p:spPr>
        <p:txBody>
          <a:bodyPr lIns="0" tIns="0" rIns="0" bIns="0" anchor="t"/>
          <a:lstStyle>
            <a:lvl1pPr>
              <a:defRPr b="1" sz="30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31" name="Slide Number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lide Number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None/>
              <a:defRPr b="1" sz="2400"/>
            </a:lvl1pPr>
            <a:lvl2pPr marL="0" indent="457200">
              <a:spcBef>
                <a:spcPts val="500"/>
              </a:spcBef>
              <a:buSzTx/>
              <a:buNone/>
              <a:defRPr b="1" sz="2400"/>
            </a:lvl2pPr>
            <a:lvl3pPr marL="0" indent="914400">
              <a:spcBef>
                <a:spcPts val="500"/>
              </a:spcBef>
              <a:buSzTx/>
              <a:buNone/>
              <a:defRPr b="1" sz="2400"/>
            </a:lvl3pPr>
            <a:lvl4pPr marL="0" indent="1371600">
              <a:spcBef>
                <a:spcPts val="500"/>
              </a:spcBef>
              <a:buSzTx/>
              <a:buNone/>
              <a:defRPr b="1" sz="2400"/>
            </a:lvl4pPr>
            <a:lvl5pPr marL="0" indent="1828800">
              <a:spcBef>
                <a:spcPts val="500"/>
              </a:spcBef>
              <a:buSz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None/>
              <a:defRPr b="1" sz="2400"/>
            </a:pP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r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lide Number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Title Text"/>
          <p:cNvSpPr txBox="1"/>
          <p:nvPr>
            <p:ph type="title"/>
          </p:nvPr>
        </p:nvSpPr>
        <p:spPr>
          <a:xfrm>
            <a:off x="630237" y="457200"/>
            <a:ext cx="2949576" cy="1600200"/>
          </a:xfrm>
          <a:prstGeom prst="rect">
            <a:avLst/>
          </a:prstGeom>
          <a:solidFill>
            <a:srgbClr val="4D4D4D"/>
          </a:solidFill>
        </p:spPr>
        <p:txBody>
          <a:bodyPr lIns="0" tIns="0" rIns="0" bIns="0" anchor="b"/>
          <a:lstStyle>
            <a:lvl1pPr>
              <a:defRPr b="1" sz="32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53" name="Body Level One…"/>
          <p:cNvSpPr txBox="1"/>
          <p:nvPr>
            <p:ph type="body" sz="half" idx="1"/>
          </p:nvPr>
        </p:nvSpPr>
        <p:spPr>
          <a:xfrm>
            <a:off x="3887787" y="987425"/>
            <a:ext cx="4629151" cy="4873625"/>
          </a:xfrm>
          <a:prstGeom prst="rect">
            <a:avLst/>
          </a:prstGeom>
        </p:spPr>
        <p:txBody>
          <a:bodyPr lIns="0" tIns="0" rIns="0" bIns="0"/>
          <a:lstStyle>
            <a:lvl4pPr marL="1735772" indent="-365759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4" name="Textplatzhalter 3"/>
          <p:cNvSpPr/>
          <p:nvPr>
            <p:ph type="body" sz="quarter" idx="21"/>
          </p:nvPr>
        </p:nvSpPr>
        <p:spPr>
          <a:xfrm>
            <a:off x="630237" y="2057400"/>
            <a:ext cx="2949576" cy="3811588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spcBef>
                <a:spcPts val="300"/>
              </a:spcBef>
              <a:buSzTx/>
              <a:buNone/>
              <a:defRPr sz="1600"/>
            </a:pPr>
          </a:p>
        </p:txBody>
      </p:sp>
      <p:sp>
        <p:nvSpPr>
          <p:cNvPr id="455" name="Slide Number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Title Text"/>
          <p:cNvSpPr txBox="1"/>
          <p:nvPr>
            <p:ph type="title"/>
          </p:nvPr>
        </p:nvSpPr>
        <p:spPr>
          <a:xfrm>
            <a:off x="630237" y="457200"/>
            <a:ext cx="2949576" cy="1600200"/>
          </a:xfrm>
          <a:prstGeom prst="rect">
            <a:avLst/>
          </a:prstGeom>
          <a:solidFill>
            <a:srgbClr val="4D4D4D"/>
          </a:solidFill>
        </p:spPr>
        <p:txBody>
          <a:bodyPr lIns="0" tIns="0" rIns="0" bIns="0" anchor="b"/>
          <a:lstStyle>
            <a:lvl1pPr>
              <a:defRPr b="1" sz="32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63" name="Bildplatzhalter 2"/>
          <p:cNvSpPr/>
          <p:nvPr>
            <p:ph type="pic" sz="half" idx="21"/>
          </p:nvPr>
        </p:nvSpPr>
        <p:spPr>
          <a:xfrm>
            <a:off x="3887787" y="987425"/>
            <a:ext cx="462915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464" name="Body Level One…"/>
          <p:cNvSpPr txBox="1"/>
          <p:nvPr>
            <p:ph type="body" sz="quarter" idx="1"/>
          </p:nvPr>
        </p:nvSpPr>
        <p:spPr>
          <a:xfrm>
            <a:off x="630237" y="2057400"/>
            <a:ext cx="2949576" cy="38115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300"/>
              </a:spcBef>
              <a:buSzTx/>
              <a:buNone/>
              <a:defRPr sz="1600"/>
            </a:lvl1pPr>
            <a:lvl2pPr marL="0" indent="457200">
              <a:spcBef>
                <a:spcPts val="300"/>
              </a:spcBef>
              <a:buSzTx/>
              <a:buNone/>
              <a:defRPr sz="1600"/>
            </a:lvl2pPr>
            <a:lvl3pPr marL="0" indent="914400">
              <a:spcBef>
                <a:spcPts val="300"/>
              </a:spcBef>
              <a:buSzTx/>
              <a:buNone/>
              <a:defRPr sz="1600"/>
            </a:lvl3pPr>
            <a:lvl4pPr marL="0" indent="1371600">
              <a:spcBef>
                <a:spcPts val="300"/>
              </a:spcBef>
              <a:buSzTx/>
              <a:buNone/>
              <a:defRPr sz="1600"/>
            </a:lvl4pPr>
            <a:lvl5pPr marL="0" indent="1828800">
              <a:spcBef>
                <a:spcPts val="300"/>
              </a:spcBef>
              <a:buSz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5" name="Slide Number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59875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3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59875" cy="1079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4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93296" y="286264"/>
            <a:ext cx="1267148" cy="502336"/>
          </a:xfrm>
          <a:prstGeom prst="rect">
            <a:avLst/>
          </a:prstGeom>
          <a:ln w="12700">
            <a:miter lim="400000"/>
          </a:ln>
        </p:spPr>
      </p:pic>
      <p:sp>
        <p:nvSpPr>
          <p:cNvPr id="475" name="Title Text"/>
          <p:cNvSpPr txBox="1"/>
          <p:nvPr>
            <p:ph type="title"/>
          </p:nvPr>
        </p:nvSpPr>
        <p:spPr>
          <a:xfrm>
            <a:off x="425450" y="1336194"/>
            <a:ext cx="7772400" cy="970750"/>
          </a:xfrm>
          <a:prstGeom prst="rect">
            <a:avLst/>
          </a:prstGeom>
        </p:spPr>
        <p:txBody>
          <a:bodyPr/>
          <a:lstStyle>
            <a:lvl1pPr algn="l" defTabSz="457200">
              <a:defRPr sz="28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76" name="Body Level One…"/>
          <p:cNvSpPr txBox="1"/>
          <p:nvPr>
            <p:ph type="body" sz="quarter" idx="1"/>
          </p:nvPr>
        </p:nvSpPr>
        <p:spPr>
          <a:xfrm>
            <a:off x="431800" y="2306942"/>
            <a:ext cx="6400800" cy="1593274"/>
          </a:xfrm>
          <a:prstGeom prst="rect">
            <a:avLst/>
          </a:prstGeom>
        </p:spPr>
        <p:txBody>
          <a:bodyPr/>
          <a:lstStyle>
            <a:lvl1pPr defTabSz="457200">
              <a:buFont typeface="Arial"/>
              <a:defRPr>
                <a:latin typeface="+mn-lt"/>
                <a:ea typeface="+mn-ea"/>
                <a:cs typeface="+mn-cs"/>
                <a:sym typeface="Calibri"/>
              </a:defRPr>
            </a:lvl1pPr>
            <a:lvl2pPr defTabSz="457200">
              <a:buFont typeface="Arial"/>
              <a:defRPr>
                <a:latin typeface="+mn-lt"/>
                <a:ea typeface="+mn-ea"/>
                <a:cs typeface="+mn-cs"/>
                <a:sym typeface="Calibri"/>
              </a:defRPr>
            </a:lvl2pPr>
            <a:lvl3pPr defTabSz="457200">
              <a:buFont typeface="Arial"/>
              <a:defRPr>
                <a:latin typeface="+mn-lt"/>
                <a:ea typeface="+mn-ea"/>
                <a:cs typeface="+mn-cs"/>
                <a:sym typeface="Calibri"/>
              </a:defRPr>
            </a:lvl3pPr>
            <a:lvl4pPr defTabSz="457200">
              <a:buFont typeface="Arial"/>
              <a:defRPr>
                <a:latin typeface="+mn-lt"/>
                <a:ea typeface="+mn-ea"/>
                <a:cs typeface="+mn-cs"/>
                <a:sym typeface="Calibri"/>
              </a:defRPr>
            </a:lvl4pPr>
            <a:lvl5pPr defTabSz="457200">
              <a:buFont typeface="Arial"/>
              <a:defRPr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7" name="Slide Number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Title Text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l" defTabSz="457200">
              <a:defRPr sz="28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85" name="Body Level One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 defTabSz="457200">
              <a:buSz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 algn="ctr" defTabSz="457200">
              <a:buSz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 algn="ctr" defTabSz="457200">
              <a:buSz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 algn="ctr" defTabSz="457200">
              <a:buSz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 algn="ctr" defTabSz="457200">
              <a:buSz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6" name="Slide Number"/>
          <p:cNvSpPr txBox="1"/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aşlık Slaydı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Title Text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l" defTabSz="457200">
              <a:defRPr sz="28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94" name="Body Level One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 defTabSz="457200">
              <a:buSz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 algn="ctr" defTabSz="457200">
              <a:buSz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 algn="ctr" defTabSz="457200">
              <a:buSz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 algn="ctr" defTabSz="457200">
              <a:buSz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 algn="ctr" defTabSz="457200">
              <a:buSz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5" name="Slide Number"/>
          <p:cNvSpPr txBox="1"/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Picture 22" descr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0"/>
            <a:ext cx="10506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03" name="Picture Placeholder 4"/>
          <p:cNvSpPr/>
          <p:nvPr>
            <p:ph type="pic" idx="21"/>
          </p:nvPr>
        </p:nvSpPr>
        <p:spPr>
          <a:xfrm>
            <a:off x="457201" y="457201"/>
            <a:ext cx="8229601" cy="353568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grpSp>
        <p:nvGrpSpPr>
          <p:cNvPr id="514" name="Group 4"/>
          <p:cNvGrpSpPr/>
          <p:nvPr/>
        </p:nvGrpSpPr>
        <p:grpSpPr>
          <a:xfrm>
            <a:off x="-137160" y="-182838"/>
            <a:ext cx="9418319" cy="7229857"/>
            <a:chOff x="0" y="0"/>
            <a:chExt cx="9418318" cy="7229856"/>
          </a:xfrm>
        </p:grpSpPr>
        <p:sp>
          <p:nvSpPr>
            <p:cNvPr id="504" name="Straight Connector 7"/>
            <p:cNvSpPr/>
            <p:nvPr/>
          </p:nvSpPr>
          <p:spPr>
            <a:xfrm flipV="1">
              <a:off x="1187786" y="0"/>
              <a:ext cx="1" cy="12192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05" name="Straight Connector 9"/>
            <p:cNvSpPr/>
            <p:nvPr/>
          </p:nvSpPr>
          <p:spPr>
            <a:xfrm flipV="1">
              <a:off x="8823959" y="0"/>
              <a:ext cx="1" cy="12192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06" name="Straight Connector 10"/>
            <p:cNvSpPr/>
            <p:nvPr/>
          </p:nvSpPr>
          <p:spPr>
            <a:xfrm flipV="1">
              <a:off x="1187786" y="7107936"/>
              <a:ext cx="1" cy="12192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07" name="Straight Connector 12"/>
            <p:cNvSpPr/>
            <p:nvPr/>
          </p:nvSpPr>
          <p:spPr>
            <a:xfrm flipV="1">
              <a:off x="8823959" y="7107936"/>
              <a:ext cx="1" cy="12192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08" name="Straight Connector 14"/>
            <p:cNvSpPr/>
            <p:nvPr/>
          </p:nvSpPr>
          <p:spPr>
            <a:xfrm flipV="1">
              <a:off x="1737360" y="0"/>
              <a:ext cx="1" cy="12192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09" name="Straight Connector 15"/>
            <p:cNvSpPr/>
            <p:nvPr/>
          </p:nvSpPr>
          <p:spPr>
            <a:xfrm flipV="1">
              <a:off x="1737360" y="7107936"/>
              <a:ext cx="1" cy="12192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10" name="Straight Connector 18"/>
            <p:cNvSpPr/>
            <p:nvPr/>
          </p:nvSpPr>
          <p:spPr>
            <a:xfrm>
              <a:off x="9326879" y="1767840"/>
              <a:ext cx="91440" cy="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11" name="Straight Connector 20"/>
            <p:cNvSpPr/>
            <p:nvPr/>
          </p:nvSpPr>
          <p:spPr>
            <a:xfrm>
              <a:off x="0" y="1767840"/>
              <a:ext cx="91440" cy="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12" name="Straight Connector 24"/>
            <p:cNvSpPr/>
            <p:nvPr/>
          </p:nvSpPr>
          <p:spPr>
            <a:xfrm>
              <a:off x="9326879" y="1036320"/>
              <a:ext cx="91440" cy="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13" name="Straight Connector 25"/>
            <p:cNvSpPr/>
            <p:nvPr/>
          </p:nvSpPr>
          <p:spPr>
            <a:xfrm>
              <a:off x="0" y="1036320"/>
              <a:ext cx="91440" cy="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515" name="Title Text"/>
          <p:cNvSpPr txBox="1"/>
          <p:nvPr>
            <p:ph type="title"/>
          </p:nvPr>
        </p:nvSpPr>
        <p:spPr>
          <a:xfrm>
            <a:off x="1600205" y="4145279"/>
            <a:ext cx="7086601" cy="1219201"/>
          </a:xfrm>
          <a:prstGeom prst="rect">
            <a:avLst/>
          </a:prstGeom>
        </p:spPr>
        <p:txBody>
          <a:bodyPr lIns="0" tIns="0" rIns="0" bIns="0" anchor="b"/>
          <a:lstStyle>
            <a:lvl1pPr algn="l" defTabSz="1078592">
              <a:lnSpc>
                <a:spcPct val="90000"/>
              </a:lnSpc>
              <a:defRPr sz="37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16" name="Body Level One…"/>
          <p:cNvSpPr txBox="1"/>
          <p:nvPr>
            <p:ph type="body" sz="quarter" idx="1"/>
          </p:nvPr>
        </p:nvSpPr>
        <p:spPr>
          <a:xfrm>
            <a:off x="1600200" y="5486401"/>
            <a:ext cx="5029200" cy="975361"/>
          </a:xfrm>
          <a:prstGeom prst="rect">
            <a:avLst/>
          </a:prstGeom>
        </p:spPr>
        <p:txBody>
          <a:bodyPr lIns="0" tIns="0" rIns="0" bIns="0"/>
          <a:lstStyle>
            <a:lvl1pPr marL="0" indent="0" defTabSz="1078592"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b="1" sz="1700"/>
            </a:lvl1pPr>
            <a:lvl2pPr marL="0" indent="539297" defTabSz="1078592"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b="1" sz="1700"/>
            </a:lvl2pPr>
            <a:lvl3pPr marL="0" indent="1078592" defTabSz="1078592"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b="1" sz="1700"/>
            </a:lvl3pPr>
            <a:lvl4pPr marL="0" indent="1617890" defTabSz="1078592"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b="1" sz="1700"/>
            </a:lvl4pPr>
            <a:lvl5pPr marL="0" indent="2157188" defTabSz="1078592"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b="1" sz="1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517" name="Picture 27" descr="Picture 2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40600" y="6188135"/>
            <a:ext cx="1371600" cy="333911"/>
          </a:xfrm>
          <a:prstGeom prst="rect">
            <a:avLst/>
          </a:prstGeom>
          <a:ln w="12700">
            <a:miter lim="400000"/>
          </a:ln>
        </p:spPr>
      </p:pic>
      <p:sp>
        <p:nvSpPr>
          <p:cNvPr id="518" name="Text Placeholder 7"/>
          <p:cNvSpPr/>
          <p:nvPr>
            <p:ph type="body" sz="quarter" idx="22" hasCustomPrompt="1"/>
          </p:nvPr>
        </p:nvSpPr>
        <p:spPr>
          <a:xfrm>
            <a:off x="4" y="853441"/>
            <a:ext cx="1600201" cy="731521"/>
          </a:xfrm>
          <a:prstGeom prst="rect">
            <a:avLst/>
          </a:prstGeom>
          <a:solidFill>
            <a:srgbClr val="0460A9"/>
          </a:solidFill>
        </p:spPr>
        <p:txBody>
          <a:bodyPr lIns="53929" tIns="53929" rIns="53929" bIns="53929" anchor="ctr"/>
          <a:lstStyle>
            <a:lvl1pPr marL="0" indent="0" defTabSz="1078592"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b="1" sz="10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Business or Operating Unit/Franchise or Department</a:t>
            </a:r>
          </a:p>
        </p:txBody>
      </p:sp>
      <p:sp>
        <p:nvSpPr>
          <p:cNvPr id="519" name="Slide Number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 -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6" name="Group 23"/>
          <p:cNvGrpSpPr/>
          <p:nvPr/>
        </p:nvGrpSpPr>
        <p:grpSpPr>
          <a:xfrm>
            <a:off x="-137160" y="-182838"/>
            <a:ext cx="9418319" cy="7229857"/>
            <a:chOff x="0" y="0"/>
            <a:chExt cx="9418318" cy="7229856"/>
          </a:xfrm>
        </p:grpSpPr>
        <p:sp>
          <p:nvSpPr>
            <p:cNvPr id="526" name="Straight Connector 27"/>
            <p:cNvSpPr/>
            <p:nvPr/>
          </p:nvSpPr>
          <p:spPr>
            <a:xfrm flipV="1">
              <a:off x="1187786" y="0"/>
              <a:ext cx="1" cy="12192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27" name="Straight Connector 28"/>
            <p:cNvSpPr/>
            <p:nvPr/>
          </p:nvSpPr>
          <p:spPr>
            <a:xfrm flipV="1">
              <a:off x="8823959" y="0"/>
              <a:ext cx="1" cy="12192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28" name="Straight Connector 29"/>
            <p:cNvSpPr/>
            <p:nvPr/>
          </p:nvSpPr>
          <p:spPr>
            <a:xfrm flipV="1">
              <a:off x="1187786" y="7107936"/>
              <a:ext cx="1" cy="12192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29" name="Straight Connector 30"/>
            <p:cNvSpPr/>
            <p:nvPr/>
          </p:nvSpPr>
          <p:spPr>
            <a:xfrm flipV="1">
              <a:off x="8823959" y="7107936"/>
              <a:ext cx="1" cy="12192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30" name="Straight Connector 31"/>
            <p:cNvSpPr/>
            <p:nvPr/>
          </p:nvSpPr>
          <p:spPr>
            <a:xfrm flipV="1">
              <a:off x="1737360" y="0"/>
              <a:ext cx="1" cy="12192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31" name="Straight Connector 32"/>
            <p:cNvSpPr/>
            <p:nvPr/>
          </p:nvSpPr>
          <p:spPr>
            <a:xfrm flipV="1">
              <a:off x="1737360" y="7107936"/>
              <a:ext cx="1" cy="12192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32" name="Straight Connector 33"/>
            <p:cNvSpPr/>
            <p:nvPr/>
          </p:nvSpPr>
          <p:spPr>
            <a:xfrm>
              <a:off x="9326879" y="1767840"/>
              <a:ext cx="91440" cy="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33" name="Straight Connector 34"/>
            <p:cNvSpPr/>
            <p:nvPr/>
          </p:nvSpPr>
          <p:spPr>
            <a:xfrm>
              <a:off x="0" y="1767840"/>
              <a:ext cx="91440" cy="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34" name="Straight Connector 35"/>
            <p:cNvSpPr/>
            <p:nvPr/>
          </p:nvSpPr>
          <p:spPr>
            <a:xfrm>
              <a:off x="9326879" y="1036320"/>
              <a:ext cx="91440" cy="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35" name="Straight Connector 36"/>
            <p:cNvSpPr/>
            <p:nvPr/>
          </p:nvSpPr>
          <p:spPr>
            <a:xfrm>
              <a:off x="0" y="1036320"/>
              <a:ext cx="91440" cy="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pic>
        <p:nvPicPr>
          <p:cNvPr id="537" name="Picture 19" descr="Picture 1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0"/>
            <a:ext cx="10506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38" name="Title Text"/>
          <p:cNvSpPr txBox="1"/>
          <p:nvPr>
            <p:ph type="title"/>
          </p:nvPr>
        </p:nvSpPr>
        <p:spPr>
          <a:xfrm>
            <a:off x="1600205" y="1950762"/>
            <a:ext cx="7086601" cy="2802914"/>
          </a:xfrm>
          <a:prstGeom prst="rect">
            <a:avLst/>
          </a:prstGeom>
        </p:spPr>
        <p:txBody>
          <a:bodyPr lIns="0" tIns="0" rIns="0" bIns="0" anchor="b"/>
          <a:lstStyle>
            <a:lvl1pPr algn="l" defTabSz="1078592">
              <a:lnSpc>
                <a:spcPct val="90000"/>
              </a:lnSpc>
              <a:defRPr sz="33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39" name="Body Level One…"/>
          <p:cNvSpPr txBox="1"/>
          <p:nvPr>
            <p:ph type="body" sz="quarter" idx="1"/>
          </p:nvPr>
        </p:nvSpPr>
        <p:spPr>
          <a:xfrm>
            <a:off x="1600205" y="4876800"/>
            <a:ext cx="7086601" cy="1097281"/>
          </a:xfrm>
          <a:prstGeom prst="rect">
            <a:avLst/>
          </a:prstGeom>
        </p:spPr>
        <p:txBody>
          <a:bodyPr lIns="0" tIns="0" rIns="0" bIns="0"/>
          <a:lstStyle>
            <a:lvl1pPr marL="0" indent="0" defTabSz="1078592"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b="1" sz="1300"/>
            </a:lvl1pPr>
            <a:lvl2pPr marL="0" indent="539297" defTabSz="1078592"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b="1" sz="1300"/>
            </a:lvl2pPr>
            <a:lvl3pPr marL="0" indent="1078592" defTabSz="1078592"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b="1" sz="1300"/>
            </a:lvl3pPr>
            <a:lvl4pPr marL="0" indent="1617890" defTabSz="1078592"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b="1" sz="1300"/>
            </a:lvl4pPr>
            <a:lvl5pPr marL="0" indent="2157188" defTabSz="1078592"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b="1" sz="13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540" name="Picture 20" descr="Picture 2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40600" y="6188135"/>
            <a:ext cx="1371600" cy="333911"/>
          </a:xfrm>
          <a:prstGeom prst="rect">
            <a:avLst/>
          </a:prstGeom>
          <a:ln w="12700">
            <a:miter lim="400000"/>
          </a:ln>
        </p:spPr>
      </p:pic>
      <p:sp>
        <p:nvSpPr>
          <p:cNvPr id="541" name="Slide Number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Title Text"/>
          <p:cNvSpPr txBox="1"/>
          <p:nvPr>
            <p:ph type="title"/>
          </p:nvPr>
        </p:nvSpPr>
        <p:spPr>
          <a:xfrm>
            <a:off x="457201" y="457201"/>
            <a:ext cx="8229601" cy="533401"/>
          </a:xfrm>
          <a:prstGeom prst="rect">
            <a:avLst/>
          </a:prstGeom>
        </p:spPr>
        <p:txBody>
          <a:bodyPr lIns="0" tIns="0" rIns="0" bIns="0" anchor="t"/>
          <a:lstStyle>
            <a:lvl1pPr algn="l" defTabSz="1078592">
              <a:lnSpc>
                <a:spcPct val="90000"/>
              </a:lnSpc>
              <a:defRPr sz="37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49" name="Body Level One…"/>
          <p:cNvSpPr txBox="1"/>
          <p:nvPr>
            <p:ph type="body" idx="1"/>
          </p:nvPr>
        </p:nvSpPr>
        <p:spPr>
          <a:xfrm>
            <a:off x="457201" y="1828543"/>
            <a:ext cx="8229601" cy="4140502"/>
          </a:xfrm>
          <a:prstGeom prst="rect">
            <a:avLst/>
          </a:prstGeom>
        </p:spPr>
        <p:txBody>
          <a:bodyPr lIns="0" tIns="0" rIns="0" bIns="0"/>
          <a:lstStyle>
            <a:lvl1pPr marL="402601" indent="-402601" defTabSz="1078592">
              <a:spcBef>
                <a:spcPts val="1000"/>
              </a:spcBef>
              <a:buAutoNum type="arabicPeriod" startAt="1"/>
              <a:tabLst>
                <a:tab pos="4711700" algn="r"/>
                <a:tab pos="9702800" algn="r"/>
              </a:tabLst>
              <a:defRPr sz="2200"/>
            </a:lvl1pPr>
            <a:lvl2pPr marL="721328" indent="-318731" defTabSz="1078592">
              <a:spcBef>
                <a:spcPts val="1000"/>
              </a:spcBef>
              <a:tabLst>
                <a:tab pos="4711700" algn="r"/>
                <a:tab pos="9702800" algn="r"/>
              </a:tabLst>
              <a:defRPr sz="2200"/>
            </a:lvl2pPr>
            <a:lvl3pPr marL="987922" indent="-310057" defTabSz="1078592">
              <a:spcBef>
                <a:spcPts val="1000"/>
              </a:spcBef>
              <a:buChar char="–"/>
              <a:tabLst>
                <a:tab pos="4711700" algn="r"/>
                <a:tab pos="9702800" algn="r"/>
              </a:tabLst>
              <a:defRPr sz="2200"/>
            </a:lvl3pPr>
            <a:lvl4pPr marL="1255697" indent="-310057" defTabSz="1078592">
              <a:spcBef>
                <a:spcPts val="1000"/>
              </a:spcBef>
              <a:tabLst>
                <a:tab pos="4711700" algn="r"/>
                <a:tab pos="9702800" algn="r"/>
              </a:tabLst>
              <a:defRPr sz="2200"/>
            </a:lvl4pPr>
            <a:lvl5pPr marL="1525641" indent="-312222" defTabSz="1078592">
              <a:spcBef>
                <a:spcPts val="1000"/>
              </a:spcBef>
              <a:buChar char="–"/>
              <a:tabLst>
                <a:tab pos="4711700" algn="r"/>
                <a:tab pos="9702800" algn="r"/>
              </a:tabLst>
              <a:defRPr sz="2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0" name="Oval 4"/>
          <p:cNvSpPr/>
          <p:nvPr/>
        </p:nvSpPr>
        <p:spPr>
          <a:xfrm>
            <a:off x="110220" y="6548215"/>
            <a:ext cx="182881" cy="243841"/>
          </a:xfrm>
          <a:prstGeom prst="ellipse">
            <a:avLst/>
          </a:prstGeom>
          <a:solidFill>
            <a:srgbClr val="3FE13F"/>
          </a:solidFill>
          <a:ln w="12700" cap="sq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 defTabSz="1078592">
              <a:defRPr sz="2800">
                <a:solidFill>
                  <a:schemeClr val="accent3">
                    <a:lumOff val="44000"/>
                  </a:schemeClr>
                </a:solidFill>
              </a:defRPr>
            </a:pPr>
          </a:p>
        </p:txBody>
      </p:sp>
      <p:sp>
        <p:nvSpPr>
          <p:cNvPr id="551" name="Slide Number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Click to edit Master title style"/>
          <p:cNvSpPr txBox="1"/>
          <p:nvPr>
            <p:ph type="title" hasCustomPrompt="1"/>
          </p:nvPr>
        </p:nvSpPr>
        <p:spPr>
          <a:xfrm>
            <a:off x="457201" y="457254"/>
            <a:ext cx="8229601" cy="1371300"/>
          </a:xfrm>
          <a:prstGeom prst="rect">
            <a:avLst/>
          </a:prstGeom>
        </p:spPr>
        <p:txBody>
          <a:bodyPr lIns="0" tIns="0" rIns="0" bIns="0" anchor="t"/>
          <a:lstStyle>
            <a:lvl1pPr algn="l" defTabSz="1078592">
              <a:lnSpc>
                <a:spcPct val="90000"/>
              </a:lnSpc>
              <a:defRPr sz="37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Click to edit Master title style</a:t>
            </a:r>
          </a:p>
        </p:txBody>
      </p:sp>
      <p:sp>
        <p:nvSpPr>
          <p:cNvPr id="559" name="Body Level One…"/>
          <p:cNvSpPr txBox="1"/>
          <p:nvPr>
            <p:ph type="body" idx="1"/>
          </p:nvPr>
        </p:nvSpPr>
        <p:spPr>
          <a:xfrm>
            <a:off x="457201" y="1828543"/>
            <a:ext cx="8229601" cy="4140502"/>
          </a:xfrm>
          <a:prstGeom prst="rect">
            <a:avLst/>
          </a:prstGeom>
        </p:spPr>
        <p:txBody>
          <a:bodyPr lIns="0" tIns="0" rIns="0" bIns="0"/>
          <a:lstStyle>
            <a:lvl1pPr marL="269647" indent="-269647" defTabSz="1078592">
              <a:spcBef>
                <a:spcPts val="1000"/>
              </a:spcBef>
              <a:buSzPct val="120000"/>
              <a:buFont typeface="Arial"/>
              <a:tabLst>
                <a:tab pos="4711700" algn="r"/>
                <a:tab pos="9702800" algn="r"/>
              </a:tabLst>
              <a:defRPr sz="2200"/>
            </a:lvl1pPr>
            <a:lvl2pPr marL="581873" indent="-312222" defTabSz="1078592">
              <a:spcBef>
                <a:spcPts val="1000"/>
              </a:spcBef>
              <a:buFont typeface="Arial"/>
              <a:tabLst>
                <a:tab pos="4711700" algn="r"/>
                <a:tab pos="9702800" algn="r"/>
              </a:tabLst>
              <a:defRPr sz="2200"/>
            </a:lvl2pPr>
            <a:lvl3pPr marL="851519" indent="-312222" defTabSz="1078592">
              <a:spcBef>
                <a:spcPts val="1000"/>
              </a:spcBef>
              <a:buFont typeface="Arial"/>
              <a:buChar char="–"/>
              <a:tabLst>
                <a:tab pos="4711700" algn="r"/>
                <a:tab pos="9702800" algn="r"/>
              </a:tabLst>
              <a:defRPr sz="2200"/>
            </a:lvl3pPr>
            <a:lvl4pPr marL="1121168" indent="-312222" defTabSz="1078592">
              <a:spcBef>
                <a:spcPts val="1000"/>
              </a:spcBef>
              <a:buFont typeface="Arial"/>
              <a:tabLst>
                <a:tab pos="4711700" algn="r"/>
                <a:tab pos="9702800" algn="r"/>
              </a:tabLst>
              <a:defRPr sz="2200"/>
            </a:lvl4pPr>
            <a:lvl5pPr marL="1390816" indent="-312222" defTabSz="1078592">
              <a:spcBef>
                <a:spcPts val="1000"/>
              </a:spcBef>
              <a:buFont typeface="Arial"/>
              <a:buChar char="–"/>
              <a:tabLst>
                <a:tab pos="4711700" algn="r"/>
                <a:tab pos="9702800" algn="r"/>
              </a:tabLst>
              <a:defRPr sz="2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0" name="Slide Number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Body Level One…"/>
          <p:cNvSpPr txBox="1"/>
          <p:nvPr>
            <p:ph type="body" sz="half" idx="1"/>
          </p:nvPr>
        </p:nvSpPr>
        <p:spPr>
          <a:xfrm>
            <a:off x="457203" y="1828824"/>
            <a:ext cx="4021138" cy="4145281"/>
          </a:xfrm>
          <a:prstGeom prst="rect">
            <a:avLst/>
          </a:prstGeom>
        </p:spPr>
        <p:txBody>
          <a:bodyPr lIns="0" tIns="0" rIns="0" bIns="0"/>
          <a:lstStyle>
            <a:lvl1pPr marL="269647" indent="-269647" defTabSz="1078592">
              <a:spcBef>
                <a:spcPts val="1000"/>
              </a:spcBef>
              <a:buSzPct val="120000"/>
              <a:buFont typeface="Arial"/>
              <a:tabLst>
                <a:tab pos="4711700" algn="r"/>
                <a:tab pos="9702800" algn="r"/>
              </a:tabLst>
              <a:defRPr sz="2200"/>
            </a:lvl1pPr>
            <a:lvl2pPr marL="581873" indent="-312222" defTabSz="1078592">
              <a:spcBef>
                <a:spcPts val="1000"/>
              </a:spcBef>
              <a:buFont typeface="Arial"/>
              <a:tabLst>
                <a:tab pos="4711700" algn="r"/>
                <a:tab pos="9702800" algn="r"/>
              </a:tabLst>
              <a:defRPr sz="2200"/>
            </a:lvl2pPr>
            <a:lvl3pPr marL="851519" indent="-312222" defTabSz="1078592">
              <a:spcBef>
                <a:spcPts val="1000"/>
              </a:spcBef>
              <a:buFont typeface="Arial"/>
              <a:buChar char="–"/>
              <a:tabLst>
                <a:tab pos="4711700" algn="r"/>
                <a:tab pos="9702800" algn="r"/>
              </a:tabLst>
              <a:defRPr sz="2200"/>
            </a:lvl3pPr>
            <a:lvl4pPr marL="1121168" indent="-312222" defTabSz="1078592">
              <a:spcBef>
                <a:spcPts val="1000"/>
              </a:spcBef>
              <a:buFont typeface="Arial"/>
              <a:tabLst>
                <a:tab pos="4711700" algn="r"/>
                <a:tab pos="9702800" algn="r"/>
              </a:tabLst>
              <a:defRPr sz="2200"/>
            </a:lvl4pPr>
            <a:lvl5pPr marL="1390816" indent="-312222" defTabSz="1078592">
              <a:spcBef>
                <a:spcPts val="1000"/>
              </a:spcBef>
              <a:buFont typeface="Arial"/>
              <a:buChar char="–"/>
              <a:tabLst>
                <a:tab pos="4711700" algn="r"/>
                <a:tab pos="9702800" algn="r"/>
              </a:tabLst>
              <a:defRPr sz="2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8" name="Title Text"/>
          <p:cNvSpPr txBox="1"/>
          <p:nvPr>
            <p:ph type="title"/>
          </p:nvPr>
        </p:nvSpPr>
        <p:spPr>
          <a:xfrm>
            <a:off x="457201" y="457200"/>
            <a:ext cx="8229601" cy="1280161"/>
          </a:xfrm>
          <a:prstGeom prst="rect">
            <a:avLst/>
          </a:prstGeom>
        </p:spPr>
        <p:txBody>
          <a:bodyPr lIns="0" tIns="0" rIns="0" bIns="0" anchor="t"/>
          <a:lstStyle>
            <a:lvl1pPr algn="l" defTabSz="1078592">
              <a:lnSpc>
                <a:spcPct val="90000"/>
              </a:lnSpc>
              <a:defRPr sz="37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69" name="Slide Number"/>
          <p:cNvSpPr txBox="1"/>
          <p:nvPr>
            <p:ph type="sldNum" sz="quarter" idx="2"/>
          </p:nvPr>
        </p:nvSpPr>
        <p:spPr>
          <a:xfrm>
            <a:off x="457204" y="6559297"/>
            <a:ext cx="431339" cy="428920"/>
          </a:xfrm>
          <a:prstGeom prst="rect">
            <a:avLst/>
          </a:prstGeom>
        </p:spPr>
        <p:txBody>
          <a:bodyPr lIns="53929" tIns="53929" rIns="53929" bIns="53929"/>
          <a:lstStyle>
            <a:lvl1pPr algn="l" defTabSz="1078592"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Body Level One…"/>
          <p:cNvSpPr txBox="1"/>
          <p:nvPr>
            <p:ph type="body" sz="quarter" idx="1"/>
          </p:nvPr>
        </p:nvSpPr>
        <p:spPr>
          <a:xfrm>
            <a:off x="457200" y="1828824"/>
            <a:ext cx="2606040" cy="4145281"/>
          </a:xfrm>
          <a:prstGeom prst="rect">
            <a:avLst/>
          </a:prstGeom>
        </p:spPr>
        <p:txBody>
          <a:bodyPr lIns="0" tIns="0" rIns="0" bIns="0"/>
          <a:lstStyle>
            <a:lvl1pPr marL="269647" indent="-269647" defTabSz="1078592">
              <a:spcBef>
                <a:spcPts val="1000"/>
              </a:spcBef>
              <a:buSzPct val="120000"/>
              <a:buFont typeface="Arial"/>
              <a:tabLst>
                <a:tab pos="4711700" algn="r"/>
                <a:tab pos="9702800" algn="r"/>
              </a:tabLst>
              <a:defRPr sz="2200"/>
            </a:lvl1pPr>
            <a:lvl2pPr marL="581873" indent="-312222" defTabSz="1078592">
              <a:spcBef>
                <a:spcPts val="1000"/>
              </a:spcBef>
              <a:buFont typeface="Arial"/>
              <a:tabLst>
                <a:tab pos="4711700" algn="r"/>
                <a:tab pos="9702800" algn="r"/>
              </a:tabLst>
              <a:defRPr sz="2200"/>
            </a:lvl2pPr>
            <a:lvl3pPr marL="851519" indent="-312222" defTabSz="1078592">
              <a:spcBef>
                <a:spcPts val="1000"/>
              </a:spcBef>
              <a:buFont typeface="Arial"/>
              <a:buChar char="–"/>
              <a:tabLst>
                <a:tab pos="4711700" algn="r"/>
                <a:tab pos="9702800" algn="r"/>
              </a:tabLst>
              <a:defRPr sz="2200"/>
            </a:lvl3pPr>
            <a:lvl4pPr marL="1121168" indent="-312222" defTabSz="1078592">
              <a:spcBef>
                <a:spcPts val="1000"/>
              </a:spcBef>
              <a:buFont typeface="Arial"/>
              <a:tabLst>
                <a:tab pos="4711700" algn="r"/>
                <a:tab pos="9702800" algn="r"/>
              </a:tabLst>
              <a:defRPr sz="2200"/>
            </a:lvl4pPr>
            <a:lvl5pPr marL="1390816" indent="-312222" defTabSz="1078592">
              <a:spcBef>
                <a:spcPts val="1000"/>
              </a:spcBef>
              <a:buFont typeface="Arial"/>
              <a:buChar char="–"/>
              <a:tabLst>
                <a:tab pos="4711700" algn="r"/>
                <a:tab pos="9702800" algn="r"/>
              </a:tabLst>
              <a:defRPr sz="2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7" name="Title Text"/>
          <p:cNvSpPr txBox="1"/>
          <p:nvPr>
            <p:ph type="title"/>
          </p:nvPr>
        </p:nvSpPr>
        <p:spPr>
          <a:xfrm>
            <a:off x="457201" y="457200"/>
            <a:ext cx="8229601" cy="1280161"/>
          </a:xfrm>
          <a:prstGeom prst="rect">
            <a:avLst/>
          </a:prstGeom>
        </p:spPr>
        <p:txBody>
          <a:bodyPr lIns="0" tIns="0" rIns="0" bIns="0" anchor="t"/>
          <a:lstStyle>
            <a:lvl1pPr algn="l" defTabSz="1078592">
              <a:lnSpc>
                <a:spcPct val="90000"/>
              </a:lnSpc>
              <a:defRPr sz="37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78" name="Slide Number"/>
          <p:cNvSpPr txBox="1"/>
          <p:nvPr>
            <p:ph type="sldNum" sz="quarter" idx="2"/>
          </p:nvPr>
        </p:nvSpPr>
        <p:spPr>
          <a:xfrm>
            <a:off x="457204" y="6559297"/>
            <a:ext cx="431339" cy="428920"/>
          </a:xfrm>
          <a:prstGeom prst="rect">
            <a:avLst/>
          </a:prstGeom>
        </p:spPr>
        <p:txBody>
          <a:bodyPr lIns="53929" tIns="53929" rIns="53929" bIns="53929"/>
          <a:lstStyle>
            <a:lvl1pPr algn="l" defTabSz="1078592"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Text and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Body Level One…"/>
          <p:cNvSpPr txBox="1"/>
          <p:nvPr>
            <p:ph type="body" sz="half" idx="1"/>
          </p:nvPr>
        </p:nvSpPr>
        <p:spPr>
          <a:xfrm>
            <a:off x="457200" y="1828824"/>
            <a:ext cx="4023360" cy="4145281"/>
          </a:xfrm>
          <a:prstGeom prst="rect">
            <a:avLst/>
          </a:prstGeom>
        </p:spPr>
        <p:txBody>
          <a:bodyPr lIns="0" tIns="0" rIns="0" bIns="0"/>
          <a:lstStyle>
            <a:lvl1pPr marL="269647" indent="-269647" defTabSz="1078592">
              <a:spcBef>
                <a:spcPts val="1000"/>
              </a:spcBef>
              <a:buSzPct val="120000"/>
              <a:buFont typeface="Arial"/>
              <a:tabLst>
                <a:tab pos="4711700" algn="r"/>
                <a:tab pos="9702800" algn="r"/>
              </a:tabLst>
              <a:defRPr sz="2200"/>
            </a:lvl1pPr>
            <a:lvl2pPr marL="581873" indent="-312222" defTabSz="1078592">
              <a:spcBef>
                <a:spcPts val="1000"/>
              </a:spcBef>
              <a:buFont typeface="Arial"/>
              <a:tabLst>
                <a:tab pos="4711700" algn="r"/>
                <a:tab pos="9702800" algn="r"/>
              </a:tabLst>
              <a:defRPr sz="2200"/>
            </a:lvl2pPr>
            <a:lvl3pPr marL="851519" indent="-312222" defTabSz="1078592">
              <a:spcBef>
                <a:spcPts val="1000"/>
              </a:spcBef>
              <a:buFont typeface="Arial"/>
              <a:buChar char="–"/>
              <a:tabLst>
                <a:tab pos="4711700" algn="r"/>
                <a:tab pos="9702800" algn="r"/>
              </a:tabLst>
              <a:defRPr sz="2200"/>
            </a:lvl3pPr>
            <a:lvl4pPr marL="1121168" indent="-312222" defTabSz="1078592">
              <a:spcBef>
                <a:spcPts val="1000"/>
              </a:spcBef>
              <a:buFont typeface="Arial"/>
              <a:tabLst>
                <a:tab pos="4711700" algn="r"/>
                <a:tab pos="9702800" algn="r"/>
              </a:tabLst>
              <a:defRPr sz="2200"/>
            </a:lvl4pPr>
            <a:lvl5pPr marL="1390816" indent="-312222" defTabSz="1078592">
              <a:spcBef>
                <a:spcPts val="1000"/>
              </a:spcBef>
              <a:buFont typeface="Arial"/>
              <a:buChar char="–"/>
              <a:tabLst>
                <a:tab pos="4711700" algn="r"/>
                <a:tab pos="9702800" algn="r"/>
              </a:tabLst>
              <a:defRPr sz="2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6" name="Title Text"/>
          <p:cNvSpPr txBox="1"/>
          <p:nvPr>
            <p:ph type="title"/>
          </p:nvPr>
        </p:nvSpPr>
        <p:spPr>
          <a:xfrm>
            <a:off x="457201" y="457200"/>
            <a:ext cx="8229601" cy="1280161"/>
          </a:xfrm>
          <a:prstGeom prst="rect">
            <a:avLst/>
          </a:prstGeom>
        </p:spPr>
        <p:txBody>
          <a:bodyPr lIns="0" tIns="0" rIns="0" bIns="0" anchor="t"/>
          <a:lstStyle>
            <a:lvl1pPr algn="l" defTabSz="1078592">
              <a:lnSpc>
                <a:spcPct val="90000"/>
              </a:lnSpc>
              <a:defRPr sz="37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87" name="Text Placeholder 7"/>
          <p:cNvSpPr/>
          <p:nvPr>
            <p:ph type="body" sz="quarter" idx="21" hasCustomPrompt="1"/>
          </p:nvPr>
        </p:nvSpPr>
        <p:spPr>
          <a:xfrm>
            <a:off x="4663440" y="5547361"/>
            <a:ext cx="4023360" cy="426720"/>
          </a:xfrm>
          <a:prstGeom prst="rect">
            <a:avLst/>
          </a:prstGeom>
        </p:spPr>
        <p:txBody>
          <a:bodyPr lIns="0" tIns="0" rIns="0" bIns="0"/>
          <a:lstStyle>
            <a:lvl1pPr marL="0" indent="0" defTabSz="1078592"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b="1" sz="1200"/>
            </a:lvl1pPr>
          </a:lstStyle>
          <a:p>
            <a:pPr/>
            <a:r>
              <a:t>Optional picture caption</a:t>
            </a:r>
          </a:p>
        </p:txBody>
      </p:sp>
      <p:sp>
        <p:nvSpPr>
          <p:cNvPr id="588" name="Slide Number"/>
          <p:cNvSpPr txBox="1"/>
          <p:nvPr>
            <p:ph type="sldNum" sz="quarter" idx="2"/>
          </p:nvPr>
        </p:nvSpPr>
        <p:spPr>
          <a:xfrm>
            <a:off x="457204" y="6559297"/>
            <a:ext cx="431339" cy="428920"/>
          </a:xfrm>
          <a:prstGeom prst="rect">
            <a:avLst/>
          </a:prstGeom>
        </p:spPr>
        <p:txBody>
          <a:bodyPr lIns="53929" tIns="53929" rIns="53929" bIns="53929"/>
          <a:lstStyle>
            <a:lvl1pPr algn="l" defTabSz="1078592"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Title Text"/>
          <p:cNvSpPr txBox="1"/>
          <p:nvPr>
            <p:ph type="title"/>
          </p:nvPr>
        </p:nvSpPr>
        <p:spPr>
          <a:xfrm>
            <a:off x="457201" y="457200"/>
            <a:ext cx="8229601" cy="1280161"/>
          </a:xfrm>
          <a:prstGeom prst="rect">
            <a:avLst/>
          </a:prstGeom>
        </p:spPr>
        <p:txBody>
          <a:bodyPr lIns="0" tIns="0" rIns="0" bIns="0" anchor="t"/>
          <a:lstStyle>
            <a:lvl1pPr algn="l" defTabSz="1078592">
              <a:lnSpc>
                <a:spcPct val="90000"/>
              </a:lnSpc>
              <a:defRPr sz="37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96" name="Body Level One…"/>
          <p:cNvSpPr txBox="1"/>
          <p:nvPr>
            <p:ph type="body" sz="quarter" idx="1" hasCustomPrompt="1"/>
          </p:nvPr>
        </p:nvSpPr>
        <p:spPr>
          <a:xfrm>
            <a:off x="457201" y="1828801"/>
            <a:ext cx="8229601" cy="481927"/>
          </a:xfrm>
          <a:prstGeom prst="rect">
            <a:avLst/>
          </a:prstGeom>
        </p:spPr>
        <p:txBody>
          <a:bodyPr lIns="0" tIns="0" rIns="0" bIns="0"/>
          <a:lstStyle>
            <a:lvl1pPr marL="0" indent="0" defTabSz="1078592"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sz="2200"/>
            </a:lvl1pPr>
            <a:lvl2pPr marL="0" indent="0" defTabSz="1078592"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sz="2200"/>
            </a:lvl2pPr>
            <a:lvl3pPr marL="0" indent="0" defTabSz="1078592"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sz="2200"/>
            </a:lvl3pPr>
            <a:lvl4pPr marL="0" indent="0" defTabSz="1078592"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sz="2200"/>
            </a:lvl4pPr>
            <a:lvl5pPr marL="0" indent="0" defTabSz="1078592"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sz="2200"/>
            </a:lvl5pPr>
          </a:lstStyle>
          <a:p>
            <a:pPr/>
            <a:r>
              <a:t>Optional picture 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97" name="Text Placeholder 7"/>
          <p:cNvSpPr/>
          <p:nvPr>
            <p:ph type="body" sz="quarter" idx="21" hasCustomPrompt="1"/>
          </p:nvPr>
        </p:nvSpPr>
        <p:spPr>
          <a:xfrm>
            <a:off x="457201" y="5547361"/>
            <a:ext cx="8229601" cy="426720"/>
          </a:xfrm>
          <a:prstGeom prst="rect">
            <a:avLst/>
          </a:prstGeom>
        </p:spPr>
        <p:txBody>
          <a:bodyPr lIns="0" tIns="0" rIns="0" bIns="0"/>
          <a:lstStyle>
            <a:lvl1pPr marL="0" indent="0" defTabSz="1078592"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b="1" sz="1200"/>
            </a:lvl1pPr>
          </a:lstStyle>
          <a:p>
            <a:pPr/>
            <a:r>
              <a:t>Optional picture caption</a:t>
            </a:r>
          </a:p>
        </p:txBody>
      </p:sp>
      <p:sp>
        <p:nvSpPr>
          <p:cNvPr id="598" name="Slide Number"/>
          <p:cNvSpPr txBox="1"/>
          <p:nvPr>
            <p:ph type="sldNum" sz="quarter" idx="2"/>
          </p:nvPr>
        </p:nvSpPr>
        <p:spPr>
          <a:xfrm>
            <a:off x="457204" y="6559297"/>
            <a:ext cx="431339" cy="428920"/>
          </a:xfrm>
          <a:prstGeom prst="rect">
            <a:avLst/>
          </a:prstGeom>
        </p:spPr>
        <p:txBody>
          <a:bodyPr lIns="53929" tIns="53929" rIns="53929" bIns="53929"/>
          <a:lstStyle>
            <a:lvl1pPr algn="l" defTabSz="1078592"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Title Text"/>
          <p:cNvSpPr txBox="1"/>
          <p:nvPr>
            <p:ph type="title"/>
          </p:nvPr>
        </p:nvSpPr>
        <p:spPr>
          <a:xfrm>
            <a:off x="457201" y="457200"/>
            <a:ext cx="8229601" cy="1280161"/>
          </a:xfrm>
          <a:prstGeom prst="rect">
            <a:avLst/>
          </a:prstGeom>
        </p:spPr>
        <p:txBody>
          <a:bodyPr lIns="0" tIns="0" rIns="0" bIns="0" anchor="t"/>
          <a:lstStyle>
            <a:lvl1pPr algn="l" defTabSz="1078592">
              <a:lnSpc>
                <a:spcPct val="90000"/>
              </a:lnSpc>
              <a:defRPr sz="37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06" name="Body Level One…"/>
          <p:cNvSpPr txBox="1"/>
          <p:nvPr>
            <p:ph type="body" sz="quarter" idx="1" hasCustomPrompt="1"/>
          </p:nvPr>
        </p:nvSpPr>
        <p:spPr>
          <a:xfrm>
            <a:off x="457200" y="2381999"/>
            <a:ext cx="4023360" cy="3043485"/>
          </a:xfrm>
          <a:prstGeom prst="rect">
            <a:avLst/>
          </a:prstGeom>
          <a:solidFill>
            <a:srgbClr val="CCCCCC"/>
          </a:solidFill>
        </p:spPr>
        <p:txBody>
          <a:bodyPr lIns="0" tIns="0" rIns="0" bIns="0" anchor="ctr"/>
          <a:lstStyle>
            <a:lvl1pPr marL="0" indent="0" algn="ctr" defTabSz="1078592"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sz="1200"/>
            </a:lvl1pPr>
            <a:lvl2pPr marL="0" indent="0" algn="ctr" defTabSz="1078592"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sz="1200"/>
            </a:lvl2pPr>
            <a:lvl3pPr marL="0" indent="0" algn="ctr" defTabSz="1078592"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sz="1200"/>
            </a:lvl3pPr>
            <a:lvl4pPr marL="0" indent="0" algn="ctr" defTabSz="1078592"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sz="1200"/>
            </a:lvl4pPr>
            <a:lvl5pPr marL="0" indent="0" algn="ctr" defTabSz="1078592"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sz="1200"/>
            </a:lvl5pPr>
          </a:lstStyle>
          <a:p>
            <a:pPr/>
            <a:r>
              <a:t>Insert picture. Get approved pictures at http://www.novartisbrandlab.com/resources/library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07" name="Text Placeholder 7"/>
          <p:cNvSpPr/>
          <p:nvPr>
            <p:ph type="body" sz="quarter" idx="21" hasCustomPrompt="1"/>
          </p:nvPr>
        </p:nvSpPr>
        <p:spPr>
          <a:xfrm>
            <a:off x="457201" y="1828801"/>
            <a:ext cx="8229601" cy="481927"/>
          </a:xfrm>
          <a:prstGeom prst="rect">
            <a:avLst/>
          </a:prstGeom>
        </p:spPr>
        <p:txBody>
          <a:bodyPr lIns="0" tIns="0" rIns="0" bIns="0"/>
          <a:lstStyle>
            <a:lvl1pPr marL="0" indent="0" defTabSz="1078592"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sz="2200"/>
            </a:lvl1pPr>
          </a:lstStyle>
          <a:p>
            <a:pPr/>
            <a:r>
              <a:t>Optional picture title</a:t>
            </a:r>
          </a:p>
        </p:txBody>
      </p:sp>
      <p:sp>
        <p:nvSpPr>
          <p:cNvPr id="608" name="Text Placeholder 7"/>
          <p:cNvSpPr/>
          <p:nvPr>
            <p:ph type="body" sz="quarter" idx="22" hasCustomPrompt="1"/>
          </p:nvPr>
        </p:nvSpPr>
        <p:spPr>
          <a:xfrm>
            <a:off x="457199" y="5547361"/>
            <a:ext cx="4023361" cy="426720"/>
          </a:xfrm>
          <a:prstGeom prst="rect">
            <a:avLst/>
          </a:prstGeom>
        </p:spPr>
        <p:txBody>
          <a:bodyPr lIns="0" tIns="0" rIns="0" bIns="0"/>
          <a:lstStyle>
            <a:lvl1pPr marL="0" indent="0" defTabSz="1078592"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b="1" sz="1200"/>
            </a:lvl1pPr>
          </a:lstStyle>
          <a:p>
            <a:pPr/>
            <a:r>
              <a:t>Optional picture caption</a:t>
            </a:r>
          </a:p>
        </p:txBody>
      </p:sp>
      <p:sp>
        <p:nvSpPr>
          <p:cNvPr id="609" name="Text Placeholder 7"/>
          <p:cNvSpPr/>
          <p:nvPr>
            <p:ph type="body" sz="quarter" idx="23" hasCustomPrompt="1"/>
          </p:nvPr>
        </p:nvSpPr>
        <p:spPr>
          <a:xfrm>
            <a:off x="4663440" y="5547361"/>
            <a:ext cx="4023360" cy="426720"/>
          </a:xfrm>
          <a:prstGeom prst="rect">
            <a:avLst/>
          </a:prstGeom>
        </p:spPr>
        <p:txBody>
          <a:bodyPr lIns="0" tIns="0" rIns="0" bIns="0"/>
          <a:lstStyle>
            <a:lvl1pPr marL="0" indent="0" defTabSz="1078592"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b="1" sz="1200"/>
            </a:lvl1pPr>
          </a:lstStyle>
          <a:p>
            <a:pPr/>
            <a:r>
              <a:t>Optional picture caption</a:t>
            </a:r>
          </a:p>
        </p:txBody>
      </p:sp>
      <p:sp>
        <p:nvSpPr>
          <p:cNvPr id="610" name="Slide Number"/>
          <p:cNvSpPr txBox="1"/>
          <p:nvPr>
            <p:ph type="sldNum" sz="quarter" idx="2"/>
          </p:nvPr>
        </p:nvSpPr>
        <p:spPr>
          <a:xfrm>
            <a:off x="457204" y="6559297"/>
            <a:ext cx="431339" cy="428920"/>
          </a:xfrm>
          <a:prstGeom prst="rect">
            <a:avLst/>
          </a:prstGeom>
        </p:spPr>
        <p:txBody>
          <a:bodyPr lIns="53929" tIns="53929" rIns="53929" bIns="53929"/>
          <a:lstStyle>
            <a:lvl1pPr algn="l" defTabSz="1078592"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Title Text"/>
          <p:cNvSpPr txBox="1"/>
          <p:nvPr>
            <p:ph type="title"/>
          </p:nvPr>
        </p:nvSpPr>
        <p:spPr>
          <a:xfrm>
            <a:off x="457201" y="457200"/>
            <a:ext cx="8229601" cy="1280161"/>
          </a:xfrm>
          <a:prstGeom prst="rect">
            <a:avLst/>
          </a:prstGeom>
        </p:spPr>
        <p:txBody>
          <a:bodyPr lIns="0" tIns="0" rIns="0" bIns="0" anchor="t"/>
          <a:lstStyle>
            <a:lvl1pPr algn="l" defTabSz="1078592">
              <a:lnSpc>
                <a:spcPct val="90000"/>
              </a:lnSpc>
              <a:defRPr sz="37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18" name="Body Level One…"/>
          <p:cNvSpPr txBox="1"/>
          <p:nvPr>
            <p:ph type="body" sz="quarter" idx="1" hasCustomPrompt="1"/>
          </p:nvPr>
        </p:nvSpPr>
        <p:spPr>
          <a:xfrm>
            <a:off x="457200" y="2381999"/>
            <a:ext cx="2606040" cy="3043485"/>
          </a:xfrm>
          <a:prstGeom prst="rect">
            <a:avLst/>
          </a:prstGeom>
          <a:solidFill>
            <a:srgbClr val="CCCCCC"/>
          </a:solidFill>
        </p:spPr>
        <p:txBody>
          <a:bodyPr lIns="0" tIns="0" rIns="0" bIns="0" anchor="ctr"/>
          <a:lstStyle>
            <a:lvl1pPr marL="0" indent="0" algn="ctr" defTabSz="1078592"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sz="1200"/>
            </a:lvl1pPr>
            <a:lvl2pPr marL="0" indent="0" algn="ctr" defTabSz="1078592"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sz="1200"/>
            </a:lvl2pPr>
            <a:lvl3pPr marL="0" indent="0" algn="ctr" defTabSz="1078592"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sz="1200"/>
            </a:lvl3pPr>
            <a:lvl4pPr marL="0" indent="0" algn="ctr" defTabSz="1078592"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sz="1200"/>
            </a:lvl4pPr>
            <a:lvl5pPr marL="0" indent="0" algn="ctr" defTabSz="1078592"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sz="1200"/>
            </a:lvl5pPr>
          </a:lstStyle>
          <a:p>
            <a:pPr/>
            <a:r>
              <a:t>Insert picture. Get approved pictures at http://www.novartisbrandlab.com/resources/library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19" name="Text Placeholder 7"/>
          <p:cNvSpPr/>
          <p:nvPr>
            <p:ph type="body" sz="quarter" idx="21" hasCustomPrompt="1"/>
          </p:nvPr>
        </p:nvSpPr>
        <p:spPr>
          <a:xfrm>
            <a:off x="457201" y="1828801"/>
            <a:ext cx="8229601" cy="481927"/>
          </a:xfrm>
          <a:prstGeom prst="rect">
            <a:avLst/>
          </a:prstGeom>
        </p:spPr>
        <p:txBody>
          <a:bodyPr lIns="0" tIns="0" rIns="0" bIns="0"/>
          <a:lstStyle>
            <a:lvl1pPr marL="0" indent="0" defTabSz="1078592"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sz="2200"/>
            </a:lvl1pPr>
          </a:lstStyle>
          <a:p>
            <a:pPr/>
            <a:r>
              <a:t>Optional picture title</a:t>
            </a:r>
          </a:p>
        </p:txBody>
      </p:sp>
      <p:sp>
        <p:nvSpPr>
          <p:cNvPr id="620" name="Text Placeholder 7"/>
          <p:cNvSpPr/>
          <p:nvPr>
            <p:ph type="body" sz="quarter" idx="22" hasCustomPrompt="1"/>
          </p:nvPr>
        </p:nvSpPr>
        <p:spPr>
          <a:xfrm>
            <a:off x="457200" y="5547361"/>
            <a:ext cx="2606040" cy="426720"/>
          </a:xfrm>
          <a:prstGeom prst="rect">
            <a:avLst/>
          </a:prstGeom>
        </p:spPr>
        <p:txBody>
          <a:bodyPr lIns="0" tIns="0" rIns="0" bIns="0"/>
          <a:lstStyle>
            <a:lvl1pPr marL="0" indent="0" defTabSz="1078592"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b="1" sz="1200"/>
            </a:lvl1pPr>
          </a:lstStyle>
          <a:p>
            <a:pPr/>
            <a:r>
              <a:t>Optional picture caption</a:t>
            </a:r>
          </a:p>
        </p:txBody>
      </p:sp>
      <p:sp>
        <p:nvSpPr>
          <p:cNvPr id="621" name="Text Placeholder 7"/>
          <p:cNvSpPr/>
          <p:nvPr>
            <p:ph type="body" sz="quarter" idx="23" hasCustomPrompt="1"/>
          </p:nvPr>
        </p:nvSpPr>
        <p:spPr>
          <a:xfrm>
            <a:off x="3268979" y="5547361"/>
            <a:ext cx="2606041" cy="426720"/>
          </a:xfrm>
          <a:prstGeom prst="rect">
            <a:avLst/>
          </a:prstGeom>
        </p:spPr>
        <p:txBody>
          <a:bodyPr lIns="0" tIns="0" rIns="0" bIns="0"/>
          <a:lstStyle>
            <a:lvl1pPr marL="0" indent="0" defTabSz="1078592"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b="1" sz="1200"/>
            </a:lvl1pPr>
          </a:lstStyle>
          <a:p>
            <a:pPr/>
            <a:r>
              <a:t>Optional picture caption</a:t>
            </a:r>
          </a:p>
        </p:txBody>
      </p:sp>
      <p:sp>
        <p:nvSpPr>
          <p:cNvPr id="622" name="Text Placeholder 7"/>
          <p:cNvSpPr/>
          <p:nvPr>
            <p:ph type="body" sz="quarter" idx="24" hasCustomPrompt="1"/>
          </p:nvPr>
        </p:nvSpPr>
        <p:spPr>
          <a:xfrm>
            <a:off x="6080759" y="5547361"/>
            <a:ext cx="2606041" cy="426720"/>
          </a:xfrm>
          <a:prstGeom prst="rect">
            <a:avLst/>
          </a:prstGeom>
        </p:spPr>
        <p:txBody>
          <a:bodyPr lIns="0" tIns="0" rIns="0" bIns="0"/>
          <a:lstStyle>
            <a:lvl1pPr marL="0" indent="0" defTabSz="1078592"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b="1" sz="1200"/>
            </a:lvl1pPr>
          </a:lstStyle>
          <a:p>
            <a:pPr/>
            <a:r>
              <a:t>Optional picture caption</a:t>
            </a:r>
          </a:p>
        </p:txBody>
      </p:sp>
      <p:sp>
        <p:nvSpPr>
          <p:cNvPr id="623" name="Slide Number"/>
          <p:cNvSpPr txBox="1"/>
          <p:nvPr>
            <p:ph type="sldNum" sz="quarter" idx="2"/>
          </p:nvPr>
        </p:nvSpPr>
        <p:spPr>
          <a:xfrm>
            <a:off x="457204" y="6559297"/>
            <a:ext cx="431339" cy="428920"/>
          </a:xfrm>
          <a:prstGeom prst="rect">
            <a:avLst/>
          </a:prstGeom>
        </p:spPr>
        <p:txBody>
          <a:bodyPr lIns="53929" tIns="53929" rIns="53929" bIns="53929"/>
          <a:lstStyle>
            <a:lvl1pPr algn="l" defTabSz="1078592"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and 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Body Level One…"/>
          <p:cNvSpPr txBox="1"/>
          <p:nvPr>
            <p:ph type="body" sz="half" idx="1"/>
          </p:nvPr>
        </p:nvSpPr>
        <p:spPr>
          <a:xfrm>
            <a:off x="4663440" y="1828824"/>
            <a:ext cx="4023360" cy="4145281"/>
          </a:xfrm>
          <a:prstGeom prst="rect">
            <a:avLst/>
          </a:prstGeom>
        </p:spPr>
        <p:txBody>
          <a:bodyPr lIns="0" tIns="0" rIns="0" bIns="0"/>
          <a:lstStyle>
            <a:lvl1pPr marL="0" indent="0" defTabSz="1078592">
              <a:lnSpc>
                <a:spcPct val="90000"/>
              </a:lnSpc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sz="4200">
                <a:solidFill>
                  <a:srgbClr val="0460A9"/>
                </a:solidFill>
              </a:defRPr>
            </a:lvl1pPr>
            <a:lvl2pPr marL="0" indent="0" defTabSz="1078592">
              <a:lnSpc>
                <a:spcPct val="90000"/>
              </a:lnSpc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sz="4200">
                <a:solidFill>
                  <a:srgbClr val="0460A9"/>
                </a:solidFill>
              </a:defRPr>
            </a:lvl2pPr>
            <a:lvl3pPr marL="0" indent="0" defTabSz="1078592">
              <a:lnSpc>
                <a:spcPct val="90000"/>
              </a:lnSpc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sz="4200">
                <a:solidFill>
                  <a:srgbClr val="0460A9"/>
                </a:solidFill>
              </a:defRPr>
            </a:lvl3pPr>
            <a:lvl4pPr marL="0" indent="0" defTabSz="1078592">
              <a:lnSpc>
                <a:spcPct val="90000"/>
              </a:lnSpc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sz="4200">
                <a:solidFill>
                  <a:srgbClr val="0460A9"/>
                </a:solidFill>
              </a:defRPr>
            </a:lvl4pPr>
            <a:lvl5pPr marL="0" indent="0" defTabSz="1078592">
              <a:lnSpc>
                <a:spcPct val="90000"/>
              </a:lnSpc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sz="4200">
                <a:solidFill>
                  <a:srgbClr val="0460A9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1" name="Text Placeholder 7"/>
          <p:cNvSpPr/>
          <p:nvPr>
            <p:ph type="body" sz="quarter" idx="21" hasCustomPrompt="1"/>
          </p:nvPr>
        </p:nvSpPr>
        <p:spPr>
          <a:xfrm>
            <a:off x="457199" y="5547361"/>
            <a:ext cx="4023361" cy="426720"/>
          </a:xfrm>
          <a:prstGeom prst="rect">
            <a:avLst/>
          </a:prstGeom>
        </p:spPr>
        <p:txBody>
          <a:bodyPr lIns="0" tIns="0" rIns="0" bIns="0"/>
          <a:lstStyle>
            <a:lvl1pPr marL="0" indent="0" defTabSz="1078592"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b="1" sz="1200"/>
            </a:lvl1pPr>
          </a:lstStyle>
          <a:p>
            <a:pPr/>
            <a:r>
              <a:t>Optional picture caption</a:t>
            </a:r>
          </a:p>
        </p:txBody>
      </p:sp>
      <p:sp>
        <p:nvSpPr>
          <p:cNvPr id="632" name="Title Text"/>
          <p:cNvSpPr txBox="1"/>
          <p:nvPr>
            <p:ph type="title"/>
          </p:nvPr>
        </p:nvSpPr>
        <p:spPr>
          <a:xfrm>
            <a:off x="457201" y="457200"/>
            <a:ext cx="8229601" cy="1280161"/>
          </a:xfrm>
          <a:prstGeom prst="rect">
            <a:avLst/>
          </a:prstGeom>
        </p:spPr>
        <p:txBody>
          <a:bodyPr lIns="0" tIns="0" rIns="0" bIns="0" anchor="t"/>
          <a:lstStyle>
            <a:lvl1pPr algn="l" defTabSz="1078592">
              <a:lnSpc>
                <a:spcPct val="90000"/>
              </a:lnSpc>
              <a:defRPr sz="37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33" name="Slide Number"/>
          <p:cNvSpPr txBox="1"/>
          <p:nvPr>
            <p:ph type="sldNum" sz="quarter" idx="2"/>
          </p:nvPr>
        </p:nvSpPr>
        <p:spPr>
          <a:xfrm>
            <a:off x="457204" y="6559297"/>
            <a:ext cx="431339" cy="428920"/>
          </a:xfrm>
          <a:prstGeom prst="rect">
            <a:avLst/>
          </a:prstGeom>
        </p:spPr>
        <p:txBody>
          <a:bodyPr lIns="53929" tIns="53929" rIns="53929" bIns="53929"/>
          <a:lstStyle>
            <a:lvl1pPr algn="l" defTabSz="1078592"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and Big Statement -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Body Level One…"/>
          <p:cNvSpPr txBox="1"/>
          <p:nvPr>
            <p:ph type="body" sz="half" idx="1"/>
          </p:nvPr>
        </p:nvSpPr>
        <p:spPr>
          <a:xfrm>
            <a:off x="3246120" y="1828824"/>
            <a:ext cx="5440680" cy="4145281"/>
          </a:xfrm>
          <a:prstGeom prst="rect">
            <a:avLst/>
          </a:prstGeom>
        </p:spPr>
        <p:txBody>
          <a:bodyPr lIns="0" tIns="0" rIns="0" bIns="0"/>
          <a:lstStyle>
            <a:lvl1pPr marL="0" indent="0" defTabSz="1078592">
              <a:lnSpc>
                <a:spcPct val="90000"/>
              </a:lnSpc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sz="4200">
                <a:solidFill>
                  <a:srgbClr val="0460A9"/>
                </a:solidFill>
              </a:defRPr>
            </a:lvl1pPr>
            <a:lvl2pPr marL="0" indent="0" defTabSz="1078592">
              <a:lnSpc>
                <a:spcPct val="90000"/>
              </a:lnSpc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sz="4200">
                <a:solidFill>
                  <a:srgbClr val="0460A9"/>
                </a:solidFill>
              </a:defRPr>
            </a:lvl2pPr>
            <a:lvl3pPr marL="0" indent="0" defTabSz="1078592">
              <a:lnSpc>
                <a:spcPct val="90000"/>
              </a:lnSpc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sz="4200">
                <a:solidFill>
                  <a:srgbClr val="0460A9"/>
                </a:solidFill>
              </a:defRPr>
            </a:lvl3pPr>
            <a:lvl4pPr marL="0" indent="0" defTabSz="1078592">
              <a:lnSpc>
                <a:spcPct val="90000"/>
              </a:lnSpc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sz="4200">
                <a:solidFill>
                  <a:srgbClr val="0460A9"/>
                </a:solidFill>
              </a:defRPr>
            </a:lvl4pPr>
            <a:lvl5pPr marL="0" indent="0" defTabSz="1078592">
              <a:lnSpc>
                <a:spcPct val="90000"/>
              </a:lnSpc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sz="4200">
                <a:solidFill>
                  <a:srgbClr val="0460A9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1" name="Text Placeholder 7"/>
          <p:cNvSpPr/>
          <p:nvPr>
            <p:ph type="body" sz="quarter" idx="21" hasCustomPrompt="1"/>
          </p:nvPr>
        </p:nvSpPr>
        <p:spPr>
          <a:xfrm>
            <a:off x="457200" y="5547361"/>
            <a:ext cx="2606040" cy="426720"/>
          </a:xfrm>
          <a:prstGeom prst="rect">
            <a:avLst/>
          </a:prstGeom>
        </p:spPr>
        <p:txBody>
          <a:bodyPr lIns="0" tIns="0" rIns="0" bIns="0"/>
          <a:lstStyle>
            <a:lvl1pPr marL="0" indent="0" defTabSz="1078592"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b="1" sz="1200"/>
            </a:lvl1pPr>
          </a:lstStyle>
          <a:p>
            <a:pPr/>
            <a:r>
              <a:t>Optional picture caption</a:t>
            </a:r>
          </a:p>
        </p:txBody>
      </p:sp>
      <p:sp>
        <p:nvSpPr>
          <p:cNvPr id="642" name="Title Text"/>
          <p:cNvSpPr txBox="1"/>
          <p:nvPr>
            <p:ph type="title"/>
          </p:nvPr>
        </p:nvSpPr>
        <p:spPr>
          <a:xfrm>
            <a:off x="457201" y="457200"/>
            <a:ext cx="8229601" cy="1280161"/>
          </a:xfrm>
          <a:prstGeom prst="rect">
            <a:avLst/>
          </a:prstGeom>
        </p:spPr>
        <p:txBody>
          <a:bodyPr lIns="0" tIns="0" rIns="0" bIns="0" anchor="t"/>
          <a:lstStyle>
            <a:lvl1pPr algn="l" defTabSz="1078592">
              <a:lnSpc>
                <a:spcPct val="90000"/>
              </a:lnSpc>
              <a:defRPr sz="37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43" name="Slide Number"/>
          <p:cNvSpPr txBox="1"/>
          <p:nvPr>
            <p:ph type="sldNum" sz="quarter" idx="2"/>
          </p:nvPr>
        </p:nvSpPr>
        <p:spPr>
          <a:xfrm>
            <a:off x="457204" y="6559297"/>
            <a:ext cx="431339" cy="428920"/>
          </a:xfrm>
          <a:prstGeom prst="rect">
            <a:avLst/>
          </a:prstGeom>
        </p:spPr>
        <p:txBody>
          <a:bodyPr lIns="53929" tIns="53929" rIns="53929" bIns="53929"/>
          <a:lstStyle>
            <a:lvl1pPr algn="l" defTabSz="1078592"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0"/>
            <a:ext cx="1050626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51" name="Picture 9" descr="Picture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40600" y="6188135"/>
            <a:ext cx="1371600" cy="3339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8" name="Group 8"/>
          <p:cNvGrpSpPr/>
          <p:nvPr/>
        </p:nvGrpSpPr>
        <p:grpSpPr>
          <a:xfrm>
            <a:off x="1050632" y="-182838"/>
            <a:ext cx="7636175" cy="7229857"/>
            <a:chOff x="0" y="0"/>
            <a:chExt cx="7636174" cy="7229856"/>
          </a:xfrm>
        </p:grpSpPr>
        <p:sp>
          <p:nvSpPr>
            <p:cNvPr id="652" name="Straight Connector 10"/>
            <p:cNvSpPr/>
            <p:nvPr/>
          </p:nvSpPr>
          <p:spPr>
            <a:xfrm flipV="1">
              <a:off x="0" y="0"/>
              <a:ext cx="1" cy="12192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53" name="Straight Connector 11"/>
            <p:cNvSpPr/>
            <p:nvPr/>
          </p:nvSpPr>
          <p:spPr>
            <a:xfrm flipV="1">
              <a:off x="7636174" y="0"/>
              <a:ext cx="1" cy="12192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54" name="Straight Connector 12"/>
            <p:cNvSpPr/>
            <p:nvPr/>
          </p:nvSpPr>
          <p:spPr>
            <a:xfrm flipV="1">
              <a:off x="0" y="7107936"/>
              <a:ext cx="1" cy="12192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55" name="Straight Connector 13"/>
            <p:cNvSpPr/>
            <p:nvPr/>
          </p:nvSpPr>
          <p:spPr>
            <a:xfrm flipV="1">
              <a:off x="7636174" y="7107936"/>
              <a:ext cx="1" cy="12192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56" name="Straight Connector 14"/>
            <p:cNvSpPr/>
            <p:nvPr/>
          </p:nvSpPr>
          <p:spPr>
            <a:xfrm flipV="1">
              <a:off x="549574" y="0"/>
              <a:ext cx="1" cy="12192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57" name="Straight Connector 15"/>
            <p:cNvSpPr/>
            <p:nvPr/>
          </p:nvSpPr>
          <p:spPr>
            <a:xfrm flipV="1">
              <a:off x="549574" y="7107936"/>
              <a:ext cx="1" cy="12192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659" name="Body Level One…"/>
          <p:cNvSpPr txBox="1"/>
          <p:nvPr>
            <p:ph type="body" idx="1" hasCustomPrompt="1"/>
          </p:nvPr>
        </p:nvSpPr>
        <p:spPr>
          <a:xfrm>
            <a:off x="1600205" y="1341160"/>
            <a:ext cx="7086601" cy="413993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defTabSz="1078592">
              <a:lnSpc>
                <a:spcPct val="90000"/>
              </a:lnSpc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sz="5700">
                <a:solidFill>
                  <a:srgbClr val="0460A9"/>
                </a:solidFill>
              </a:defRPr>
            </a:lvl1pPr>
            <a:lvl2pPr marL="814565" indent="-814565" defTabSz="1078592">
              <a:lnSpc>
                <a:spcPct val="90000"/>
              </a:lnSpc>
              <a:spcBef>
                <a:spcPts val="0"/>
              </a:spcBef>
              <a:tabLst>
                <a:tab pos="4711700" algn="r"/>
                <a:tab pos="9702800" algn="r"/>
              </a:tabLst>
              <a:defRPr sz="5700">
                <a:solidFill>
                  <a:srgbClr val="0460A9"/>
                </a:solidFill>
              </a:defRPr>
            </a:lvl2pPr>
            <a:lvl3pPr marL="0" indent="271521" defTabSz="1078592">
              <a:lnSpc>
                <a:spcPct val="90000"/>
              </a:lnSpc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sz="5700">
                <a:solidFill>
                  <a:srgbClr val="0460A9"/>
                </a:solidFill>
              </a:defRPr>
            </a:lvl3pPr>
            <a:lvl4pPr marL="1351988" indent="-814565" defTabSz="1078592">
              <a:lnSpc>
                <a:spcPct val="90000"/>
              </a:lnSpc>
              <a:spcBef>
                <a:spcPts val="0"/>
              </a:spcBef>
              <a:tabLst>
                <a:tab pos="4711700" algn="r"/>
                <a:tab pos="9702800" algn="r"/>
              </a:tabLst>
              <a:defRPr sz="5700">
                <a:solidFill>
                  <a:srgbClr val="0460A9"/>
                </a:solidFill>
              </a:defRPr>
            </a:lvl4pPr>
            <a:lvl5pPr marL="1629126" indent="-820181" defTabSz="1078592">
              <a:lnSpc>
                <a:spcPct val="90000"/>
              </a:lnSpc>
              <a:spcBef>
                <a:spcPts val="0"/>
              </a:spcBef>
              <a:buChar char="–"/>
              <a:tabLst>
                <a:tab pos="4711700" algn="r"/>
                <a:tab pos="9702800" algn="r"/>
              </a:tabLst>
              <a:defRPr sz="5700">
                <a:solidFill>
                  <a:srgbClr val="0460A9"/>
                </a:solidFill>
              </a:defRPr>
            </a:lvl5pPr>
          </a:lstStyle>
          <a:p>
            <a:pPr/>
            <a:r>
              <a:t>“Quote goes here.”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60" name="Slide Number"/>
          <p:cNvSpPr txBox="1"/>
          <p:nvPr>
            <p:ph type="sldNum" sz="quarter" idx="2"/>
          </p:nvPr>
        </p:nvSpPr>
        <p:spPr>
          <a:xfrm>
            <a:off x="457204" y="6559297"/>
            <a:ext cx="431339" cy="428920"/>
          </a:xfrm>
          <a:prstGeom prst="rect">
            <a:avLst/>
          </a:prstGeom>
        </p:spPr>
        <p:txBody>
          <a:bodyPr lIns="53929" tIns="53929" rIns="53929" bIns="53929"/>
          <a:lstStyle>
            <a:lvl1pPr algn="l" defTabSz="1078592"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7" name="Picture 16" descr="Picture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0"/>
            <a:ext cx="1050626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76" name="Group 40"/>
          <p:cNvGrpSpPr/>
          <p:nvPr/>
        </p:nvGrpSpPr>
        <p:grpSpPr>
          <a:xfrm>
            <a:off x="-137160" y="-182838"/>
            <a:ext cx="9418319" cy="7229857"/>
            <a:chOff x="0" y="0"/>
            <a:chExt cx="9418318" cy="7229856"/>
          </a:xfrm>
        </p:grpSpPr>
        <p:sp>
          <p:nvSpPr>
            <p:cNvPr id="668" name="Straight Connector 41"/>
            <p:cNvSpPr/>
            <p:nvPr/>
          </p:nvSpPr>
          <p:spPr>
            <a:xfrm flipV="1">
              <a:off x="1187786" y="0"/>
              <a:ext cx="1" cy="12192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69" name="Straight Connector 42"/>
            <p:cNvSpPr/>
            <p:nvPr/>
          </p:nvSpPr>
          <p:spPr>
            <a:xfrm flipV="1">
              <a:off x="8823959" y="0"/>
              <a:ext cx="1" cy="12192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70" name="Straight Connector 43"/>
            <p:cNvSpPr/>
            <p:nvPr/>
          </p:nvSpPr>
          <p:spPr>
            <a:xfrm flipV="1">
              <a:off x="1187786" y="7107936"/>
              <a:ext cx="1" cy="12192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71" name="Straight Connector 44"/>
            <p:cNvSpPr/>
            <p:nvPr/>
          </p:nvSpPr>
          <p:spPr>
            <a:xfrm flipV="1">
              <a:off x="8823959" y="7107936"/>
              <a:ext cx="1" cy="12192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72" name="Straight Connector 45"/>
            <p:cNvSpPr/>
            <p:nvPr/>
          </p:nvSpPr>
          <p:spPr>
            <a:xfrm flipV="1">
              <a:off x="1737360" y="0"/>
              <a:ext cx="1" cy="12192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73" name="Straight Connector 46"/>
            <p:cNvSpPr/>
            <p:nvPr/>
          </p:nvSpPr>
          <p:spPr>
            <a:xfrm flipV="1">
              <a:off x="1737360" y="7107936"/>
              <a:ext cx="1" cy="12192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74" name="Straight Connector 51"/>
            <p:cNvSpPr/>
            <p:nvPr/>
          </p:nvSpPr>
          <p:spPr>
            <a:xfrm>
              <a:off x="9326879" y="6035038"/>
              <a:ext cx="91440" cy="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75" name="Straight Connector 52"/>
            <p:cNvSpPr/>
            <p:nvPr/>
          </p:nvSpPr>
          <p:spPr>
            <a:xfrm>
              <a:off x="0" y="6035038"/>
              <a:ext cx="91440" cy="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pic>
        <p:nvPicPr>
          <p:cNvPr id="677" name="Picture 53" descr="Picture 5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40600" y="6188135"/>
            <a:ext cx="1371600" cy="333911"/>
          </a:xfrm>
          <a:prstGeom prst="rect">
            <a:avLst/>
          </a:prstGeom>
          <a:ln w="12700">
            <a:miter lim="400000"/>
          </a:ln>
        </p:spPr>
      </p:pic>
      <p:sp>
        <p:nvSpPr>
          <p:cNvPr id="678" name="Title Text"/>
          <p:cNvSpPr txBox="1"/>
          <p:nvPr>
            <p:ph type="title"/>
          </p:nvPr>
        </p:nvSpPr>
        <p:spPr>
          <a:xfrm>
            <a:off x="1600205" y="4145281"/>
            <a:ext cx="7086601" cy="1219201"/>
          </a:xfrm>
          <a:prstGeom prst="rect">
            <a:avLst/>
          </a:prstGeom>
        </p:spPr>
        <p:txBody>
          <a:bodyPr lIns="0" tIns="0" rIns="0" bIns="0" anchor="b"/>
          <a:lstStyle>
            <a:lvl1pPr algn="l" defTabSz="1078592">
              <a:lnSpc>
                <a:spcPct val="90000"/>
              </a:lnSpc>
              <a:defRPr sz="37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79" name="Body Level One…"/>
          <p:cNvSpPr txBox="1"/>
          <p:nvPr>
            <p:ph type="body" sz="quarter" idx="1"/>
          </p:nvPr>
        </p:nvSpPr>
        <p:spPr>
          <a:xfrm>
            <a:off x="1600200" y="5486401"/>
            <a:ext cx="5029200" cy="975361"/>
          </a:xfrm>
          <a:prstGeom prst="rect">
            <a:avLst/>
          </a:prstGeom>
        </p:spPr>
        <p:txBody>
          <a:bodyPr lIns="0" tIns="0" rIns="0" bIns="0"/>
          <a:lstStyle>
            <a:lvl1pPr marL="0" indent="0" defTabSz="1078592"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b="1" sz="1700"/>
            </a:lvl1pPr>
            <a:lvl2pPr marL="0" indent="539297" defTabSz="1078592"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b="1" sz="1700"/>
            </a:lvl2pPr>
            <a:lvl3pPr marL="0" indent="1078592" defTabSz="1078592"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b="1" sz="1700"/>
            </a:lvl3pPr>
            <a:lvl4pPr marL="0" indent="1617890" defTabSz="1078592"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b="1" sz="1700"/>
            </a:lvl4pPr>
            <a:lvl5pPr marL="0" indent="2157188" defTabSz="1078592">
              <a:spcBef>
                <a:spcPts val="0"/>
              </a:spcBef>
              <a:buSzTx/>
              <a:buNone/>
              <a:tabLst>
                <a:tab pos="4711700" algn="r"/>
                <a:tab pos="9702800" algn="r"/>
              </a:tabLst>
              <a:defRPr b="1" sz="1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0" name="Picture Placeholder 4"/>
          <p:cNvSpPr/>
          <p:nvPr>
            <p:ph type="pic" idx="21"/>
          </p:nvPr>
        </p:nvSpPr>
        <p:spPr>
          <a:xfrm>
            <a:off x="457201" y="457201"/>
            <a:ext cx="8229601" cy="353568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681" name="Slide Number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 -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roup 13"/>
          <p:cNvGrpSpPr/>
          <p:nvPr/>
        </p:nvGrpSpPr>
        <p:grpSpPr>
          <a:xfrm>
            <a:off x="1050632" y="-182838"/>
            <a:ext cx="7636175" cy="7229857"/>
            <a:chOff x="0" y="0"/>
            <a:chExt cx="7636174" cy="7229856"/>
          </a:xfrm>
        </p:grpSpPr>
        <p:sp>
          <p:nvSpPr>
            <p:cNvPr id="688" name="Straight Connector 14"/>
            <p:cNvSpPr/>
            <p:nvPr/>
          </p:nvSpPr>
          <p:spPr>
            <a:xfrm flipV="1">
              <a:off x="0" y="0"/>
              <a:ext cx="1" cy="12192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89" name="Straight Connector 15"/>
            <p:cNvSpPr/>
            <p:nvPr/>
          </p:nvSpPr>
          <p:spPr>
            <a:xfrm flipV="1">
              <a:off x="7636174" y="0"/>
              <a:ext cx="1" cy="12192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90" name="Straight Connector 20"/>
            <p:cNvSpPr/>
            <p:nvPr/>
          </p:nvSpPr>
          <p:spPr>
            <a:xfrm flipV="1">
              <a:off x="0" y="7107936"/>
              <a:ext cx="1" cy="12192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91" name="Straight Connector 21"/>
            <p:cNvSpPr/>
            <p:nvPr/>
          </p:nvSpPr>
          <p:spPr>
            <a:xfrm flipV="1">
              <a:off x="7636174" y="7107936"/>
              <a:ext cx="1" cy="12192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92" name="Straight Connector 22"/>
            <p:cNvSpPr/>
            <p:nvPr/>
          </p:nvSpPr>
          <p:spPr>
            <a:xfrm flipV="1">
              <a:off x="549574" y="0"/>
              <a:ext cx="1" cy="12192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93" name="Straight Connector 23"/>
            <p:cNvSpPr/>
            <p:nvPr/>
          </p:nvSpPr>
          <p:spPr>
            <a:xfrm flipV="1">
              <a:off x="549574" y="7107936"/>
              <a:ext cx="1" cy="12192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695" name="Title Text"/>
          <p:cNvSpPr txBox="1"/>
          <p:nvPr>
            <p:ph type="title"/>
          </p:nvPr>
        </p:nvSpPr>
        <p:spPr>
          <a:xfrm>
            <a:off x="1600205" y="4421325"/>
            <a:ext cx="7086601" cy="332323"/>
          </a:xfrm>
          <a:prstGeom prst="rect">
            <a:avLst/>
          </a:prstGeom>
        </p:spPr>
        <p:txBody>
          <a:bodyPr lIns="0" tIns="0" rIns="0" bIns="0" anchor="b"/>
          <a:lstStyle>
            <a:lvl1pPr algn="l" defTabSz="1078592">
              <a:lnSpc>
                <a:spcPct val="90000"/>
              </a:lnSpc>
              <a:defRPr b="1" i="1" sz="2400"/>
            </a:lvl1pPr>
          </a:lstStyle>
          <a:p>
            <a:pPr/>
            <a:r>
              <a:t>Title Text</a:t>
            </a:r>
          </a:p>
        </p:txBody>
      </p:sp>
      <p:pic>
        <p:nvPicPr>
          <p:cNvPr id="696" name="Picture 19" descr="Picture 1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0"/>
            <a:ext cx="1050626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97" name="Picture 36" descr="Picture 3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40600" y="6188135"/>
            <a:ext cx="1371600" cy="333911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Slide Number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Title Text"/>
          <p:cNvSpPr txBox="1"/>
          <p:nvPr>
            <p:ph type="title"/>
          </p:nvPr>
        </p:nvSpPr>
        <p:spPr>
          <a:xfrm>
            <a:off x="457201" y="457254"/>
            <a:ext cx="8229601" cy="1281226"/>
          </a:xfrm>
          <a:prstGeom prst="rect">
            <a:avLst/>
          </a:prstGeom>
        </p:spPr>
        <p:txBody>
          <a:bodyPr lIns="0" tIns="0" rIns="0" bIns="0" anchor="t"/>
          <a:lstStyle>
            <a:lvl1pPr algn="l" defTabSz="1078592">
              <a:lnSpc>
                <a:spcPct val="90000"/>
              </a:lnSpc>
              <a:defRPr sz="37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06" name="Slide Number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Slide Number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" name="Picture 17" descr="Picture 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0"/>
            <a:ext cx="10506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21" name="Title 1"/>
          <p:cNvSpPr txBox="1"/>
          <p:nvPr/>
        </p:nvSpPr>
        <p:spPr>
          <a:xfrm>
            <a:off x="1600205" y="4704913"/>
            <a:ext cx="708660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lnSpc>
                <a:spcPct val="90000"/>
              </a:lnSpc>
              <a:defRPr sz="37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Thank you</a:t>
            </a:r>
          </a:p>
        </p:txBody>
      </p:sp>
      <p:grpSp>
        <p:nvGrpSpPr>
          <p:cNvPr id="730" name="Group 36"/>
          <p:cNvGrpSpPr/>
          <p:nvPr/>
        </p:nvGrpSpPr>
        <p:grpSpPr>
          <a:xfrm>
            <a:off x="-137160" y="-182838"/>
            <a:ext cx="9418319" cy="7229857"/>
            <a:chOff x="0" y="0"/>
            <a:chExt cx="9418318" cy="7229856"/>
          </a:xfrm>
        </p:grpSpPr>
        <p:sp>
          <p:nvSpPr>
            <p:cNvPr id="722" name="Straight Connector 37"/>
            <p:cNvSpPr/>
            <p:nvPr/>
          </p:nvSpPr>
          <p:spPr>
            <a:xfrm flipV="1">
              <a:off x="1187786" y="0"/>
              <a:ext cx="1" cy="12192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23" name="Straight Connector 38"/>
            <p:cNvSpPr/>
            <p:nvPr/>
          </p:nvSpPr>
          <p:spPr>
            <a:xfrm flipV="1">
              <a:off x="8823959" y="0"/>
              <a:ext cx="1" cy="12192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24" name="Straight Connector 39"/>
            <p:cNvSpPr/>
            <p:nvPr/>
          </p:nvSpPr>
          <p:spPr>
            <a:xfrm flipV="1">
              <a:off x="1187786" y="7107936"/>
              <a:ext cx="1" cy="12192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25" name="Straight Connector 40"/>
            <p:cNvSpPr/>
            <p:nvPr/>
          </p:nvSpPr>
          <p:spPr>
            <a:xfrm flipV="1">
              <a:off x="8823959" y="7107936"/>
              <a:ext cx="1" cy="12192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26" name="Straight Connector 41"/>
            <p:cNvSpPr/>
            <p:nvPr/>
          </p:nvSpPr>
          <p:spPr>
            <a:xfrm flipV="1">
              <a:off x="1737360" y="0"/>
              <a:ext cx="1" cy="12192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27" name="Straight Connector 42"/>
            <p:cNvSpPr/>
            <p:nvPr/>
          </p:nvSpPr>
          <p:spPr>
            <a:xfrm flipV="1">
              <a:off x="1737360" y="7107936"/>
              <a:ext cx="1" cy="12192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28" name="Straight Connector 47"/>
            <p:cNvSpPr/>
            <p:nvPr/>
          </p:nvSpPr>
          <p:spPr>
            <a:xfrm>
              <a:off x="9326879" y="6035038"/>
              <a:ext cx="91440" cy="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29" name="Straight Connector 48"/>
            <p:cNvSpPr/>
            <p:nvPr/>
          </p:nvSpPr>
          <p:spPr>
            <a:xfrm>
              <a:off x="0" y="6035038"/>
              <a:ext cx="91440" cy="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pic>
        <p:nvPicPr>
          <p:cNvPr id="731" name="Picture 51" descr="Picture 5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40600" y="6188135"/>
            <a:ext cx="1371600" cy="333911"/>
          </a:xfrm>
          <a:prstGeom prst="rect">
            <a:avLst/>
          </a:prstGeom>
          <a:ln w="12700">
            <a:miter lim="400000"/>
          </a:ln>
        </p:spPr>
      </p:pic>
      <p:sp>
        <p:nvSpPr>
          <p:cNvPr id="732" name="Picture Placeholder 4"/>
          <p:cNvSpPr/>
          <p:nvPr>
            <p:ph type="pic" idx="21"/>
          </p:nvPr>
        </p:nvSpPr>
        <p:spPr>
          <a:xfrm>
            <a:off x="457201" y="457201"/>
            <a:ext cx="8229601" cy="353568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733" name="Slide Number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nd Slide -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6" name="Group 12"/>
          <p:cNvGrpSpPr/>
          <p:nvPr/>
        </p:nvGrpSpPr>
        <p:grpSpPr>
          <a:xfrm>
            <a:off x="1050632" y="-182838"/>
            <a:ext cx="7636175" cy="7229857"/>
            <a:chOff x="0" y="0"/>
            <a:chExt cx="7636174" cy="7229856"/>
          </a:xfrm>
        </p:grpSpPr>
        <p:sp>
          <p:nvSpPr>
            <p:cNvPr id="740" name="Straight Connector 13"/>
            <p:cNvSpPr/>
            <p:nvPr/>
          </p:nvSpPr>
          <p:spPr>
            <a:xfrm flipV="1">
              <a:off x="0" y="0"/>
              <a:ext cx="1" cy="12192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41" name="Straight Connector 14"/>
            <p:cNvSpPr/>
            <p:nvPr/>
          </p:nvSpPr>
          <p:spPr>
            <a:xfrm flipV="1">
              <a:off x="7636174" y="0"/>
              <a:ext cx="1" cy="12192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42" name="Straight Connector 15"/>
            <p:cNvSpPr/>
            <p:nvPr/>
          </p:nvSpPr>
          <p:spPr>
            <a:xfrm flipV="1">
              <a:off x="0" y="7107936"/>
              <a:ext cx="1" cy="12192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43" name="Straight Connector 26"/>
            <p:cNvSpPr/>
            <p:nvPr/>
          </p:nvSpPr>
          <p:spPr>
            <a:xfrm flipV="1">
              <a:off x="7636174" y="7107936"/>
              <a:ext cx="1" cy="12192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44" name="Straight Connector 27"/>
            <p:cNvSpPr/>
            <p:nvPr/>
          </p:nvSpPr>
          <p:spPr>
            <a:xfrm flipV="1">
              <a:off x="549574" y="0"/>
              <a:ext cx="1" cy="12192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45" name="Straight Connector 28"/>
            <p:cNvSpPr/>
            <p:nvPr/>
          </p:nvSpPr>
          <p:spPr>
            <a:xfrm flipV="1">
              <a:off x="549574" y="7107936"/>
              <a:ext cx="1" cy="121921"/>
            </a:xfrm>
            <a:prstGeom prst="line">
              <a:avLst/>
            </a:prstGeom>
            <a:noFill/>
            <a:ln w="6350" cap="sq">
              <a:solidFill>
                <a:srgbClr val="73737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pic>
        <p:nvPicPr>
          <p:cNvPr id="747" name="Picture 24" descr="Picture 2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0"/>
            <a:ext cx="10506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48" name="Title 1"/>
          <p:cNvSpPr txBox="1"/>
          <p:nvPr/>
        </p:nvSpPr>
        <p:spPr>
          <a:xfrm>
            <a:off x="1600205" y="4094481"/>
            <a:ext cx="708660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lnSpc>
                <a:spcPct val="90000"/>
              </a:lnSpc>
              <a:defRPr sz="37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Thank you</a:t>
            </a:r>
          </a:p>
        </p:txBody>
      </p:sp>
      <p:pic>
        <p:nvPicPr>
          <p:cNvPr id="749" name="Picture 31" descr="Picture 3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40600" y="6188135"/>
            <a:ext cx="1371600" cy="333911"/>
          </a:xfrm>
          <a:prstGeom prst="rect">
            <a:avLst/>
          </a:prstGeom>
          <a:ln w="12700">
            <a:miter lim="400000"/>
          </a:ln>
        </p:spPr>
      </p:pic>
      <p:sp>
        <p:nvSpPr>
          <p:cNvPr id="750" name="Slide Number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Title Text"/>
          <p:cNvSpPr txBox="1"/>
          <p:nvPr>
            <p:ph type="title"/>
          </p:nvPr>
        </p:nvSpPr>
        <p:spPr>
          <a:xfrm>
            <a:off x="457201" y="457254"/>
            <a:ext cx="8229601" cy="1281226"/>
          </a:xfrm>
          <a:prstGeom prst="rect">
            <a:avLst/>
          </a:prstGeom>
        </p:spPr>
        <p:txBody>
          <a:bodyPr lIns="0" tIns="0" rIns="0" bIns="0" anchor="t"/>
          <a:lstStyle>
            <a:lvl1pPr algn="l" defTabSz="1078592">
              <a:lnSpc>
                <a:spcPct val="90000"/>
              </a:lnSpc>
              <a:defRPr sz="37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58" name="Slide Number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Title Text"/>
          <p:cNvSpPr txBox="1"/>
          <p:nvPr>
            <p:ph type="title"/>
          </p:nvPr>
        </p:nvSpPr>
        <p:spPr>
          <a:xfrm>
            <a:off x="457201" y="457254"/>
            <a:ext cx="8229601" cy="1281226"/>
          </a:xfrm>
          <a:prstGeom prst="rect">
            <a:avLst/>
          </a:prstGeom>
        </p:spPr>
        <p:txBody>
          <a:bodyPr lIns="0" tIns="0" rIns="0" bIns="0" anchor="t"/>
          <a:lstStyle>
            <a:lvl1pPr algn="l" defTabSz="1078592">
              <a:lnSpc>
                <a:spcPct val="90000"/>
              </a:lnSpc>
              <a:defRPr sz="37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66" name="Slide Number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aşlık Slaydı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Title Text"/>
          <p:cNvSpPr txBox="1"/>
          <p:nvPr>
            <p:ph type="title"/>
          </p:nvPr>
        </p:nvSpPr>
        <p:spPr>
          <a:xfrm>
            <a:off x="685801" y="2130452"/>
            <a:ext cx="7772401" cy="1470026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74" name="Body Level One…"/>
          <p:cNvSpPr txBox="1"/>
          <p:nvPr>
            <p:ph type="body" sz="quarter" idx="1"/>
          </p:nvPr>
        </p:nvSpPr>
        <p:spPr>
          <a:xfrm>
            <a:off x="1371602" y="3886200"/>
            <a:ext cx="6400801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 algn="ctr">
              <a:buSz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 algn="ctr">
              <a:buSz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 algn="ctr">
              <a:buSz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 algn="ctr">
              <a:buSz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5" name="Slide Number"/>
          <p:cNvSpPr txBox="1"/>
          <p:nvPr>
            <p:ph type="sldNum" sz="quarter" idx="2"/>
          </p:nvPr>
        </p:nvSpPr>
        <p:spPr>
          <a:xfrm>
            <a:off x="8428176" y="6414787"/>
            <a:ext cx="258624" cy="248306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aşlık Slaydı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Title Text"/>
          <p:cNvSpPr txBox="1"/>
          <p:nvPr>
            <p:ph type="title"/>
          </p:nvPr>
        </p:nvSpPr>
        <p:spPr>
          <a:xfrm>
            <a:off x="685801" y="2130452"/>
            <a:ext cx="7772401" cy="1470026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83" name="Body Level One…"/>
          <p:cNvSpPr txBox="1"/>
          <p:nvPr>
            <p:ph type="body" sz="quarter" idx="1"/>
          </p:nvPr>
        </p:nvSpPr>
        <p:spPr>
          <a:xfrm>
            <a:off x="1371602" y="3886200"/>
            <a:ext cx="6400801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 algn="ctr">
              <a:buSz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 algn="ctr">
              <a:buSz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 algn="ctr">
              <a:buSz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 algn="ctr">
              <a:buSz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4" name="Slide Number"/>
          <p:cNvSpPr txBox="1"/>
          <p:nvPr>
            <p:ph type="sldNum" sz="quarter" idx="2"/>
          </p:nvPr>
        </p:nvSpPr>
        <p:spPr>
          <a:xfrm>
            <a:off x="8428176" y="6414787"/>
            <a:ext cx="258624" cy="248306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aşlık ve İçeri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Title Text"/>
          <p:cNvSpPr txBox="1"/>
          <p:nvPr>
            <p:ph type="title"/>
          </p:nvPr>
        </p:nvSpPr>
        <p:spPr>
          <a:xfrm>
            <a:off x="457201" y="274638"/>
            <a:ext cx="8229601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92" name="Body Level One…"/>
          <p:cNvSpPr txBox="1"/>
          <p:nvPr>
            <p:ph type="body" idx="1"/>
          </p:nvPr>
        </p:nvSpPr>
        <p:spPr>
          <a:xfrm>
            <a:off x="457201" y="1600228"/>
            <a:ext cx="8229601" cy="4525963"/>
          </a:xfrm>
          <a:prstGeom prst="rect">
            <a:avLst/>
          </a:prstGeom>
        </p:spPr>
        <p:txBody>
          <a:bodyPr/>
          <a:lstStyle>
            <a:lvl1pPr>
              <a:buFont typeface="Arial"/>
              <a:defRPr>
                <a:latin typeface="+mn-lt"/>
                <a:ea typeface="+mn-ea"/>
                <a:cs typeface="+mn-cs"/>
                <a:sym typeface="Calibri"/>
              </a:defRPr>
            </a:lvl1pPr>
            <a:lvl2pPr>
              <a:buFont typeface="Arial"/>
              <a:defRPr>
                <a:latin typeface="+mn-lt"/>
                <a:ea typeface="+mn-ea"/>
                <a:cs typeface="+mn-cs"/>
                <a:sym typeface="Calibri"/>
              </a:defRPr>
            </a:lvl2pPr>
            <a:lvl3pPr>
              <a:buFont typeface="Arial"/>
              <a:defRPr>
                <a:latin typeface="+mn-lt"/>
                <a:ea typeface="+mn-ea"/>
                <a:cs typeface="+mn-cs"/>
                <a:sym typeface="Calibri"/>
              </a:defRPr>
            </a:lvl3pPr>
            <a:lvl4pPr>
              <a:buFont typeface="Arial"/>
              <a:defRPr>
                <a:latin typeface="+mn-lt"/>
                <a:ea typeface="+mn-ea"/>
                <a:cs typeface="+mn-cs"/>
                <a:sym typeface="Calibri"/>
              </a:defRPr>
            </a:lvl4pPr>
            <a:lvl5pPr>
              <a:buFont typeface="Arial"/>
              <a:defRPr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3" name="Slide Number"/>
          <p:cNvSpPr txBox="1"/>
          <p:nvPr>
            <p:ph type="sldNum" sz="quarter" idx="2"/>
          </p:nvPr>
        </p:nvSpPr>
        <p:spPr>
          <a:xfrm>
            <a:off x="8428176" y="6414787"/>
            <a:ext cx="258624" cy="248306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ölüm Üstbilgisi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Title Text"/>
          <p:cNvSpPr txBox="1"/>
          <p:nvPr>
            <p:ph type="title"/>
          </p:nvPr>
        </p:nvSpPr>
        <p:spPr>
          <a:xfrm>
            <a:off x="722312" y="4406927"/>
            <a:ext cx="7772401" cy="1362076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01" name="Body Level One…"/>
          <p:cNvSpPr txBox="1"/>
          <p:nvPr>
            <p:ph type="body" sz="quarter" idx="1"/>
          </p:nvPr>
        </p:nvSpPr>
        <p:spPr>
          <a:xfrm>
            <a:off x="722312" y="2906740"/>
            <a:ext cx="7772401" cy="150018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2" name="Slide Number"/>
          <p:cNvSpPr txBox="1"/>
          <p:nvPr>
            <p:ph type="sldNum" sz="quarter" idx="2"/>
          </p:nvPr>
        </p:nvSpPr>
        <p:spPr>
          <a:xfrm>
            <a:off x="8428176" y="6414787"/>
            <a:ext cx="258624" cy="248306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İki İçeri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Title Text"/>
          <p:cNvSpPr txBox="1"/>
          <p:nvPr>
            <p:ph type="title"/>
          </p:nvPr>
        </p:nvSpPr>
        <p:spPr>
          <a:xfrm>
            <a:off x="457201" y="274638"/>
            <a:ext cx="8229601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10" name="Body Level One…"/>
          <p:cNvSpPr txBox="1"/>
          <p:nvPr>
            <p:ph type="body" sz="half" idx="1"/>
          </p:nvPr>
        </p:nvSpPr>
        <p:spPr>
          <a:xfrm>
            <a:off x="457201" y="1600228"/>
            <a:ext cx="4038601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Font typeface="Arial"/>
              <a:defRPr sz="2800">
                <a:latin typeface="+mn-lt"/>
                <a:ea typeface="+mn-ea"/>
                <a:cs typeface="+mn-cs"/>
                <a:sym typeface="Calibri"/>
              </a:defRPr>
            </a:lvl1pPr>
            <a:lvl2pPr marL="790575" indent="-333375">
              <a:spcBef>
                <a:spcPts val="600"/>
              </a:spcBef>
              <a:buFont typeface="Arial"/>
              <a:defRPr sz="2800">
                <a:latin typeface="+mn-lt"/>
                <a:ea typeface="+mn-ea"/>
                <a:cs typeface="+mn-cs"/>
                <a:sym typeface="Calibri"/>
              </a:defRPr>
            </a:lvl2pPr>
            <a:lvl3pPr marL="1234439" indent="-320039">
              <a:spcBef>
                <a:spcPts val="600"/>
              </a:spcBef>
              <a:buFont typeface="Arial"/>
              <a:defRPr sz="2800">
                <a:latin typeface="+mn-lt"/>
                <a:ea typeface="+mn-ea"/>
                <a:cs typeface="+mn-cs"/>
                <a:sym typeface="Calibri"/>
              </a:defRPr>
            </a:lvl3pPr>
            <a:lvl4pPr marL="1727200" indent="-355600">
              <a:spcBef>
                <a:spcPts val="600"/>
              </a:spcBef>
              <a:buFont typeface="Arial"/>
              <a:defRPr sz="2800">
                <a:latin typeface="+mn-lt"/>
                <a:ea typeface="+mn-ea"/>
                <a:cs typeface="+mn-cs"/>
                <a:sym typeface="Calibri"/>
              </a:defRPr>
            </a:lvl4pPr>
            <a:lvl5pPr marL="2184400" indent="-355600">
              <a:spcBef>
                <a:spcPts val="600"/>
              </a:spcBef>
              <a:buFont typeface="Arial"/>
              <a:defRPr sz="2800"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1" name="Slide Number"/>
          <p:cNvSpPr txBox="1"/>
          <p:nvPr>
            <p:ph type="sldNum" sz="quarter" idx="2"/>
          </p:nvPr>
        </p:nvSpPr>
        <p:spPr>
          <a:xfrm>
            <a:off x="8428176" y="6414787"/>
            <a:ext cx="258624" cy="248306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Karşılaştırma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Title Text"/>
          <p:cNvSpPr txBox="1"/>
          <p:nvPr>
            <p:ph type="title"/>
          </p:nvPr>
        </p:nvSpPr>
        <p:spPr>
          <a:xfrm>
            <a:off x="457201" y="274638"/>
            <a:ext cx="8229601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19" name="Body Level One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None/>
              <a:defRPr b="1" sz="2400"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spcBef>
                <a:spcPts val="500"/>
              </a:spcBef>
              <a:buSzTx/>
              <a:buNone/>
              <a:defRPr b="1" sz="2400"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spcBef>
                <a:spcPts val="500"/>
              </a:spcBef>
              <a:buSzTx/>
              <a:buNone/>
              <a:defRPr b="1" sz="2400"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spcBef>
                <a:spcPts val="500"/>
              </a:spcBef>
              <a:buSzTx/>
              <a:buNone/>
              <a:defRPr b="1" sz="2400"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spcBef>
                <a:spcPts val="500"/>
              </a:spcBef>
              <a:buSzTx/>
              <a:buNone/>
              <a:defRPr b="1" sz="2400"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0" name="4 Metin Yer Tutucusu"/>
          <p:cNvSpPr/>
          <p:nvPr>
            <p:ph type="body" sz="quarter" idx="21"/>
          </p:nvPr>
        </p:nvSpPr>
        <p:spPr>
          <a:xfrm>
            <a:off x="4645052" y="1535112"/>
            <a:ext cx="4041776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None/>
              <a:defRPr b="1" sz="2400"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821" name="Slide Number"/>
          <p:cNvSpPr txBox="1"/>
          <p:nvPr>
            <p:ph type="sldNum" sz="quarter" idx="2"/>
          </p:nvPr>
        </p:nvSpPr>
        <p:spPr>
          <a:xfrm>
            <a:off x="8428176" y="6414787"/>
            <a:ext cx="258624" cy="248306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Yalnızca Başlı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Title Text"/>
          <p:cNvSpPr txBox="1"/>
          <p:nvPr>
            <p:ph type="title"/>
          </p:nvPr>
        </p:nvSpPr>
        <p:spPr>
          <a:xfrm>
            <a:off x="457201" y="274638"/>
            <a:ext cx="8229601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29" name="Slide Number"/>
          <p:cNvSpPr txBox="1"/>
          <p:nvPr>
            <p:ph type="sldNum" sz="quarter" idx="2"/>
          </p:nvPr>
        </p:nvSpPr>
        <p:spPr>
          <a:xfrm>
            <a:off x="8428176" y="6414787"/>
            <a:ext cx="258624" cy="248306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oş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Slide Number"/>
          <p:cNvSpPr txBox="1"/>
          <p:nvPr>
            <p:ph type="sldNum" sz="quarter" idx="2"/>
          </p:nvPr>
        </p:nvSpPr>
        <p:spPr>
          <a:xfrm>
            <a:off x="8428176" y="6414787"/>
            <a:ext cx="258624" cy="248306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aşlıklı İçeri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Title Text"/>
          <p:cNvSpPr txBox="1"/>
          <p:nvPr>
            <p:ph type="title"/>
          </p:nvPr>
        </p:nvSpPr>
        <p:spPr>
          <a:xfrm>
            <a:off x="457200" y="273078"/>
            <a:ext cx="3008314" cy="1162051"/>
          </a:xfrm>
          <a:prstGeom prst="rect">
            <a:avLst/>
          </a:prstGeom>
        </p:spPr>
        <p:txBody>
          <a:bodyPr anchor="b"/>
          <a:lstStyle>
            <a:lvl1pPr algn="l">
              <a:defRPr b="1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44" name="Body Level One…"/>
          <p:cNvSpPr txBox="1"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buFont typeface="Arial"/>
              <a:defRPr>
                <a:latin typeface="+mn-lt"/>
                <a:ea typeface="+mn-ea"/>
                <a:cs typeface="+mn-cs"/>
                <a:sym typeface="Calibri"/>
              </a:defRPr>
            </a:lvl1pPr>
            <a:lvl2pPr>
              <a:buFont typeface="Arial"/>
              <a:defRPr>
                <a:latin typeface="+mn-lt"/>
                <a:ea typeface="+mn-ea"/>
                <a:cs typeface="+mn-cs"/>
                <a:sym typeface="Calibri"/>
              </a:defRPr>
            </a:lvl2pPr>
            <a:lvl3pPr>
              <a:buFont typeface="Arial"/>
              <a:defRPr>
                <a:latin typeface="+mn-lt"/>
                <a:ea typeface="+mn-ea"/>
                <a:cs typeface="+mn-cs"/>
                <a:sym typeface="Calibri"/>
              </a:defRPr>
            </a:lvl3pPr>
            <a:lvl4pPr>
              <a:buFont typeface="Arial"/>
              <a:defRPr>
                <a:latin typeface="+mn-lt"/>
                <a:ea typeface="+mn-ea"/>
                <a:cs typeface="+mn-cs"/>
                <a:sym typeface="Calibri"/>
              </a:defRPr>
            </a:lvl4pPr>
            <a:lvl5pPr>
              <a:buFont typeface="Arial"/>
              <a:defRPr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5" name="3 Metin Yer Tutucusu"/>
          <p:cNvSpPr/>
          <p:nvPr>
            <p:ph type="body" sz="half" idx="21"/>
          </p:nvPr>
        </p:nvSpPr>
        <p:spPr>
          <a:xfrm>
            <a:off x="457199" y="1435128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None/>
              <a:defRPr sz="1400"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846" name="Slide Number"/>
          <p:cNvSpPr txBox="1"/>
          <p:nvPr>
            <p:ph type="sldNum" sz="quarter" idx="2"/>
          </p:nvPr>
        </p:nvSpPr>
        <p:spPr>
          <a:xfrm>
            <a:off x="8428176" y="6414787"/>
            <a:ext cx="258624" cy="248306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aşlıklı Resim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Title Text"/>
          <p:cNvSpPr txBox="1"/>
          <p:nvPr>
            <p:ph type="title"/>
          </p:nvPr>
        </p:nvSpPr>
        <p:spPr>
          <a:xfrm>
            <a:off x="1792288" y="4800627"/>
            <a:ext cx="5486401" cy="566739"/>
          </a:xfrm>
          <a:prstGeom prst="rect">
            <a:avLst/>
          </a:prstGeom>
        </p:spPr>
        <p:txBody>
          <a:bodyPr anchor="b"/>
          <a:lstStyle>
            <a:lvl1pPr algn="l">
              <a:defRPr b="1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54" name="2 Resim Yer Tutucusu"/>
          <p:cNvSpPr/>
          <p:nvPr>
            <p:ph type="pic" sz="half" idx="21"/>
          </p:nvPr>
        </p:nvSpPr>
        <p:spPr>
          <a:xfrm>
            <a:off x="1792288" y="612803"/>
            <a:ext cx="5486401" cy="41148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55" name="Body Level One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6" name="Slide Number"/>
          <p:cNvSpPr txBox="1"/>
          <p:nvPr>
            <p:ph type="sldNum" sz="quarter" idx="2"/>
          </p:nvPr>
        </p:nvSpPr>
        <p:spPr>
          <a:xfrm>
            <a:off x="8428176" y="6414787"/>
            <a:ext cx="258624" cy="248306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aşlık Slaydı">
    <p:bg>
      <p:bgPr>
        <a:gradFill flip="none" rotWithShape="1">
          <a:gsLst>
            <a:gs pos="0">
              <a:srgbClr val="3B3B3B"/>
            </a:gs>
            <a:gs pos="31000">
              <a:srgbClr val="000000"/>
            </a:gs>
            <a:gs pos="100000">
              <a:srgbClr val="0000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3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0" t="33333" r="0" b="0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  <a:ln w="12700">
            <a:miter lim="400000"/>
          </a:ln>
        </p:spPr>
      </p:pic>
      <p:sp>
        <p:nvSpPr>
          <p:cNvPr id="864" name="Body Level One…"/>
          <p:cNvSpPr txBox="1"/>
          <p:nvPr>
            <p:ph type="body" sz="quarter" idx="1"/>
          </p:nvPr>
        </p:nvSpPr>
        <p:spPr>
          <a:xfrm>
            <a:off x="12192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SzTx/>
              <a:buNone/>
              <a:defRPr spc="30" sz="1700">
                <a:solidFill>
                  <a:srgbClr val="DC9E1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indent="457200" algn="ctr">
              <a:spcBef>
                <a:spcPts val="600"/>
              </a:spcBef>
              <a:buSzTx/>
              <a:buNone/>
              <a:defRPr spc="30" sz="1700">
                <a:solidFill>
                  <a:srgbClr val="DC9E1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indent="914400" algn="ctr">
              <a:spcBef>
                <a:spcPts val="600"/>
              </a:spcBef>
              <a:buSzTx/>
              <a:buNone/>
              <a:defRPr spc="30" sz="1700">
                <a:solidFill>
                  <a:srgbClr val="DC9E1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indent="1371600" algn="ctr">
              <a:spcBef>
                <a:spcPts val="600"/>
              </a:spcBef>
              <a:buSzTx/>
              <a:buNone/>
              <a:defRPr spc="30" sz="1700">
                <a:solidFill>
                  <a:srgbClr val="DC9E1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indent="1828800" algn="ctr">
              <a:spcBef>
                <a:spcPts val="600"/>
              </a:spcBef>
              <a:buSzTx/>
              <a:buNone/>
              <a:defRPr spc="30" sz="1700">
                <a:solidFill>
                  <a:srgbClr val="DC9E1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5" name="Title Text"/>
          <p:cNvSpPr txBox="1"/>
          <p:nvPr>
            <p:ph type="title"/>
          </p:nvPr>
        </p:nvSpPr>
        <p:spPr>
          <a:xfrm>
            <a:off x="685800" y="2007887"/>
            <a:ext cx="7772400" cy="1470026"/>
          </a:xfrm>
          <a:prstGeom prst="rect">
            <a:avLst/>
          </a:prstGeom>
        </p:spPr>
        <p:txBody>
          <a:bodyPr anchor="b"/>
          <a:lstStyle>
            <a:lvl1pPr>
              <a:defRPr cap="all" spc="50" sz="32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66" name="Slide Number"/>
          <p:cNvSpPr txBox="1"/>
          <p:nvPr>
            <p:ph type="sldNum" sz="quarter" idx="2"/>
          </p:nvPr>
        </p:nvSpPr>
        <p:spPr>
          <a:xfrm>
            <a:off x="8302838" y="6416992"/>
            <a:ext cx="231563" cy="243841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aşlık Slaydı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Body Level One…"/>
          <p:cNvSpPr txBox="1"/>
          <p:nvPr>
            <p:ph type="body" sz="quarter" idx="1"/>
          </p:nvPr>
        </p:nvSpPr>
        <p:spPr>
          <a:xfrm>
            <a:off x="12192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SzTx/>
              <a:buNone/>
              <a:defRPr spc="30" sz="1700">
                <a:solidFill>
                  <a:srgbClr val="DC9E1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indent="457200" algn="ctr">
              <a:spcBef>
                <a:spcPts val="600"/>
              </a:spcBef>
              <a:buSzTx/>
              <a:buNone/>
              <a:defRPr spc="30" sz="1700">
                <a:solidFill>
                  <a:srgbClr val="DC9E1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indent="914400" algn="ctr">
              <a:spcBef>
                <a:spcPts val="600"/>
              </a:spcBef>
              <a:buSzTx/>
              <a:buNone/>
              <a:defRPr spc="30" sz="1700">
                <a:solidFill>
                  <a:srgbClr val="DC9E1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indent="1371600" algn="ctr">
              <a:spcBef>
                <a:spcPts val="600"/>
              </a:spcBef>
              <a:buSzTx/>
              <a:buNone/>
              <a:defRPr spc="30" sz="1700">
                <a:solidFill>
                  <a:srgbClr val="DC9E1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indent="1828800" algn="ctr">
              <a:spcBef>
                <a:spcPts val="600"/>
              </a:spcBef>
              <a:buSzTx/>
              <a:buNone/>
              <a:defRPr spc="30" sz="1700">
                <a:solidFill>
                  <a:srgbClr val="DC9E1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4" name="Title Text"/>
          <p:cNvSpPr txBox="1"/>
          <p:nvPr>
            <p:ph type="title"/>
          </p:nvPr>
        </p:nvSpPr>
        <p:spPr>
          <a:xfrm>
            <a:off x="685800" y="2007887"/>
            <a:ext cx="7772400" cy="1470026"/>
          </a:xfrm>
          <a:prstGeom prst="rect">
            <a:avLst/>
          </a:prstGeom>
        </p:spPr>
        <p:txBody>
          <a:bodyPr anchor="b"/>
          <a:lstStyle>
            <a:lvl1pPr>
              <a:defRPr cap="all" spc="50" sz="32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75" name="Slide Number"/>
          <p:cNvSpPr txBox="1"/>
          <p:nvPr>
            <p:ph type="sldNum" sz="quarter" idx="2"/>
          </p:nvPr>
        </p:nvSpPr>
        <p:spPr>
          <a:xfrm>
            <a:off x="8302838" y="6416992"/>
            <a:ext cx="231563" cy="243841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aşlık ve İçerik">
    <p:bg>
      <p:bgPr>
        <a:gradFill flip="none" rotWithShape="1">
          <a:gsLst>
            <a:gs pos="0">
              <a:srgbClr val="3B3B3B"/>
            </a:gs>
            <a:gs pos="31000">
              <a:srgbClr val="000000"/>
            </a:gs>
            <a:gs pos="100000">
              <a:srgbClr val="0000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2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83" name="Title Text"/>
          <p:cNvSpPr txBox="1"/>
          <p:nvPr>
            <p:ph type="title"/>
          </p:nvPr>
        </p:nvSpPr>
        <p:spPr>
          <a:xfrm>
            <a:off x="609600" y="274638"/>
            <a:ext cx="7924800" cy="1143001"/>
          </a:xfrm>
          <a:prstGeom prst="rect">
            <a:avLst/>
          </a:prstGeom>
        </p:spPr>
        <p:txBody>
          <a:bodyPr anchor="b"/>
          <a:lstStyle>
            <a:lvl1pPr algn="l">
              <a:defRPr cap="all" spc="50" sz="30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84" name="Body Level One…"/>
          <p:cNvSpPr txBox="1"/>
          <p:nvPr>
            <p:ph type="body" idx="1"/>
          </p:nvPr>
        </p:nvSpPr>
        <p:spPr>
          <a:xfrm>
            <a:off x="609600" y="1600200"/>
            <a:ext cx="7924800" cy="4114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Clr>
                <a:srgbClr val="DC9E1F"/>
              </a:buClr>
              <a:buFont typeface="Arial"/>
              <a:defRPr spc="30" sz="17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742950" indent="-285750">
              <a:spcBef>
                <a:spcPts val="600"/>
              </a:spcBef>
              <a:buClr>
                <a:srgbClr val="DC9E1F"/>
              </a:buClr>
              <a:buFont typeface="Arial"/>
              <a:buChar char="•"/>
              <a:defRPr spc="30" sz="17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143000" indent="-228600">
              <a:spcBef>
                <a:spcPts val="600"/>
              </a:spcBef>
              <a:buClr>
                <a:srgbClr val="DC9E1F"/>
              </a:buClr>
              <a:buFont typeface="Arial"/>
              <a:defRPr spc="30" sz="17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600200" indent="-228600">
              <a:spcBef>
                <a:spcPts val="600"/>
              </a:spcBef>
              <a:buClr>
                <a:srgbClr val="DC9E1F"/>
              </a:buClr>
              <a:buFont typeface="Arial"/>
              <a:buChar char="•"/>
              <a:defRPr spc="30" sz="17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057400" indent="-228600">
              <a:spcBef>
                <a:spcPts val="600"/>
              </a:spcBef>
              <a:buClr>
                <a:srgbClr val="DC9E1F"/>
              </a:buClr>
              <a:buFont typeface="Arial"/>
              <a:buChar char="•"/>
              <a:defRPr spc="30" sz="17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5" name="Slide Number"/>
          <p:cNvSpPr txBox="1"/>
          <p:nvPr>
            <p:ph type="sldNum" sz="quarter" idx="2"/>
          </p:nvPr>
        </p:nvSpPr>
        <p:spPr>
          <a:xfrm>
            <a:off x="8302838" y="6416992"/>
            <a:ext cx="231563" cy="243841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Text"/>
          <p:cNvSpPr txBox="1"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80" name="Body Level One…"/>
          <p:cNvSpPr txBox="1"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" name="Text Placeholder 3"/>
          <p:cNvSpPr/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</a:p>
        </p:txBody>
      </p:sp>
      <p:sp>
        <p:nvSpPr>
          <p:cNvPr id="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ölüm Üstbilgisi">
    <p:bg>
      <p:bgPr>
        <a:gradFill flip="none" rotWithShape="1">
          <a:gsLst>
            <a:gs pos="0">
              <a:srgbClr val="3B3B3B"/>
            </a:gs>
            <a:gs pos="31000">
              <a:srgbClr val="000000"/>
            </a:gs>
            <a:gs pos="100000">
              <a:srgbClr val="0000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Title Text"/>
          <p:cNvSpPr txBox="1"/>
          <p:nvPr>
            <p:ph type="title"/>
          </p:nvPr>
        </p:nvSpPr>
        <p:spPr>
          <a:xfrm>
            <a:off x="609600" y="4962525"/>
            <a:ext cx="7885114" cy="1362075"/>
          </a:xfrm>
          <a:prstGeom prst="rect">
            <a:avLst/>
          </a:prstGeom>
        </p:spPr>
        <p:txBody>
          <a:bodyPr anchor="t"/>
          <a:lstStyle>
            <a:lvl1pPr algn="l">
              <a:defRPr cap="all" spc="50" sz="32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93" name="Body Level One…"/>
          <p:cNvSpPr txBox="1"/>
          <p:nvPr>
            <p:ph type="body" sz="quarter" idx="1"/>
          </p:nvPr>
        </p:nvSpPr>
        <p:spPr>
          <a:xfrm>
            <a:off x="609600" y="3462337"/>
            <a:ext cx="7885114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600"/>
              </a:spcBef>
              <a:buSzTx/>
              <a:buNone/>
              <a:defRPr spc="30" sz="1700">
                <a:solidFill>
                  <a:srgbClr val="DC9E1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indent="457200">
              <a:spcBef>
                <a:spcPts val="600"/>
              </a:spcBef>
              <a:buSzTx/>
              <a:buNone/>
              <a:defRPr spc="30" sz="1700">
                <a:solidFill>
                  <a:srgbClr val="DC9E1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indent="914400">
              <a:spcBef>
                <a:spcPts val="600"/>
              </a:spcBef>
              <a:buSzTx/>
              <a:buNone/>
              <a:defRPr spc="30" sz="1700">
                <a:solidFill>
                  <a:srgbClr val="DC9E1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indent="1371600">
              <a:spcBef>
                <a:spcPts val="600"/>
              </a:spcBef>
              <a:buSzTx/>
              <a:buNone/>
              <a:defRPr spc="30" sz="1700">
                <a:solidFill>
                  <a:srgbClr val="DC9E1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indent="1828800">
              <a:spcBef>
                <a:spcPts val="600"/>
              </a:spcBef>
              <a:buSzTx/>
              <a:buNone/>
              <a:defRPr spc="30" sz="1700">
                <a:solidFill>
                  <a:srgbClr val="DC9E1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4" name="Slide Number"/>
          <p:cNvSpPr txBox="1"/>
          <p:nvPr>
            <p:ph type="sldNum" sz="quarter" idx="2"/>
          </p:nvPr>
        </p:nvSpPr>
        <p:spPr>
          <a:xfrm>
            <a:off x="8302838" y="6416992"/>
            <a:ext cx="231563" cy="243841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İki İçerik">
    <p:bg>
      <p:bgPr>
        <a:gradFill flip="none" rotWithShape="1">
          <a:gsLst>
            <a:gs pos="0">
              <a:srgbClr val="3B3B3B"/>
            </a:gs>
            <a:gs pos="31000">
              <a:srgbClr val="000000"/>
            </a:gs>
            <a:gs pos="100000">
              <a:srgbClr val="0000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02" name="Body Level One…"/>
          <p:cNvSpPr txBox="1"/>
          <p:nvPr>
            <p:ph type="body" sz="half" idx="1"/>
          </p:nvPr>
        </p:nvSpPr>
        <p:spPr>
          <a:xfrm>
            <a:off x="609600" y="1600200"/>
            <a:ext cx="3733800" cy="4114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Clr>
                <a:srgbClr val="DC9E1F"/>
              </a:buClr>
              <a:buFont typeface="Arial"/>
              <a:defRPr spc="30" sz="17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742950" indent="-285750">
              <a:spcBef>
                <a:spcPts val="600"/>
              </a:spcBef>
              <a:buClr>
                <a:srgbClr val="DC9E1F"/>
              </a:buClr>
              <a:buFont typeface="Arial"/>
              <a:buChar char="•"/>
              <a:defRPr spc="30" sz="17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143000" indent="-228600">
              <a:spcBef>
                <a:spcPts val="600"/>
              </a:spcBef>
              <a:buClr>
                <a:srgbClr val="DC9E1F"/>
              </a:buClr>
              <a:buFont typeface="Arial"/>
              <a:defRPr spc="30" sz="17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600200" indent="-228600">
              <a:spcBef>
                <a:spcPts val="600"/>
              </a:spcBef>
              <a:buClr>
                <a:srgbClr val="DC9E1F"/>
              </a:buClr>
              <a:buFont typeface="Arial"/>
              <a:buChar char="•"/>
              <a:defRPr spc="30" sz="17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057400" indent="-228600">
              <a:spcBef>
                <a:spcPts val="600"/>
              </a:spcBef>
              <a:buClr>
                <a:srgbClr val="DC9E1F"/>
              </a:buClr>
              <a:buFont typeface="Arial"/>
              <a:buChar char="•"/>
              <a:defRPr spc="30" sz="17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3" name="Title Text"/>
          <p:cNvSpPr txBox="1"/>
          <p:nvPr>
            <p:ph type="title"/>
          </p:nvPr>
        </p:nvSpPr>
        <p:spPr>
          <a:xfrm>
            <a:off x="609600" y="274638"/>
            <a:ext cx="7924800" cy="1143001"/>
          </a:xfrm>
          <a:prstGeom prst="rect">
            <a:avLst/>
          </a:prstGeom>
        </p:spPr>
        <p:txBody>
          <a:bodyPr anchor="b"/>
          <a:lstStyle>
            <a:lvl1pPr algn="l">
              <a:defRPr cap="all" spc="50" sz="30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04" name="Slide Number"/>
          <p:cNvSpPr txBox="1"/>
          <p:nvPr>
            <p:ph type="sldNum" sz="quarter" idx="2"/>
          </p:nvPr>
        </p:nvSpPr>
        <p:spPr>
          <a:xfrm>
            <a:off x="8302838" y="6416992"/>
            <a:ext cx="231563" cy="243841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Karşılaştırma">
    <p:bg>
      <p:bgPr>
        <a:gradFill flip="none" rotWithShape="1">
          <a:gsLst>
            <a:gs pos="0">
              <a:srgbClr val="3B3B3B"/>
            </a:gs>
            <a:gs pos="31000">
              <a:srgbClr val="000000"/>
            </a:gs>
            <a:gs pos="100000">
              <a:srgbClr val="0000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12" name="Body Level One…"/>
          <p:cNvSpPr txBox="1"/>
          <p:nvPr>
            <p:ph type="body" sz="half" idx="1"/>
          </p:nvPr>
        </p:nvSpPr>
        <p:spPr>
          <a:xfrm>
            <a:off x="4800600" y="2209800"/>
            <a:ext cx="3733800" cy="35052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Clr>
                <a:srgbClr val="DC9E1F"/>
              </a:buClr>
              <a:buFont typeface="Arial"/>
              <a:defRPr spc="30" sz="17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742950" indent="-285750">
              <a:spcBef>
                <a:spcPts val="600"/>
              </a:spcBef>
              <a:buClr>
                <a:srgbClr val="DC9E1F"/>
              </a:buClr>
              <a:buFont typeface="Arial"/>
              <a:buChar char="•"/>
              <a:defRPr spc="30" sz="17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143000" indent="-228600">
              <a:spcBef>
                <a:spcPts val="600"/>
              </a:spcBef>
              <a:buClr>
                <a:srgbClr val="DC9E1F"/>
              </a:buClr>
              <a:buFont typeface="Arial"/>
              <a:defRPr spc="30" sz="17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600200" indent="-228600">
              <a:spcBef>
                <a:spcPts val="600"/>
              </a:spcBef>
              <a:buClr>
                <a:srgbClr val="DC9E1F"/>
              </a:buClr>
              <a:buFont typeface="Arial"/>
              <a:buChar char="•"/>
              <a:defRPr spc="30" sz="17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057400" indent="-228600">
              <a:spcBef>
                <a:spcPts val="600"/>
              </a:spcBef>
              <a:buClr>
                <a:srgbClr val="DC9E1F"/>
              </a:buClr>
              <a:buFont typeface="Arial"/>
              <a:buChar char="•"/>
              <a:defRPr spc="30" sz="17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3" name="Title Text"/>
          <p:cNvSpPr txBox="1"/>
          <p:nvPr>
            <p:ph type="title"/>
          </p:nvPr>
        </p:nvSpPr>
        <p:spPr>
          <a:xfrm>
            <a:off x="609600" y="274638"/>
            <a:ext cx="7924800" cy="1143001"/>
          </a:xfrm>
          <a:prstGeom prst="rect">
            <a:avLst/>
          </a:prstGeom>
        </p:spPr>
        <p:txBody>
          <a:bodyPr anchor="b"/>
          <a:lstStyle>
            <a:lvl1pPr algn="l">
              <a:defRPr cap="all" spc="50" sz="30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14" name="Text Placeholder 2"/>
          <p:cNvSpPr/>
          <p:nvPr>
            <p:ph type="body" sz="quarter" idx="21"/>
          </p:nvPr>
        </p:nvSpPr>
        <p:spPr>
          <a:xfrm>
            <a:off x="609600" y="1600199"/>
            <a:ext cx="3733800" cy="574676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600"/>
              </a:spcBef>
              <a:buSzTx/>
              <a:buNone/>
              <a:defRPr sz="1700">
                <a:solidFill>
                  <a:srgbClr val="DC9E1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</a:p>
        </p:txBody>
      </p:sp>
      <p:sp>
        <p:nvSpPr>
          <p:cNvPr id="915" name="Text Placeholder 4"/>
          <p:cNvSpPr/>
          <p:nvPr>
            <p:ph type="body" sz="quarter" idx="22"/>
          </p:nvPr>
        </p:nvSpPr>
        <p:spPr>
          <a:xfrm>
            <a:off x="4800600" y="1600199"/>
            <a:ext cx="3733800" cy="574676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600"/>
              </a:spcBef>
              <a:buSzTx/>
              <a:buNone/>
              <a:defRPr sz="1700">
                <a:solidFill>
                  <a:srgbClr val="DC9E1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</a:p>
        </p:txBody>
      </p:sp>
      <p:sp>
        <p:nvSpPr>
          <p:cNvPr id="916" name="Slide Number"/>
          <p:cNvSpPr txBox="1"/>
          <p:nvPr>
            <p:ph type="sldNum" sz="quarter" idx="2"/>
          </p:nvPr>
        </p:nvSpPr>
        <p:spPr>
          <a:xfrm>
            <a:off x="8302838" y="6416992"/>
            <a:ext cx="231563" cy="243841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Yalnızca Başlık">
    <p:bg>
      <p:bgPr>
        <a:gradFill flip="none" rotWithShape="1">
          <a:gsLst>
            <a:gs pos="0">
              <a:srgbClr val="3B3B3B"/>
            </a:gs>
            <a:gs pos="31000">
              <a:srgbClr val="000000"/>
            </a:gs>
            <a:gs pos="100000">
              <a:srgbClr val="0000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24" name="Title Text"/>
          <p:cNvSpPr txBox="1"/>
          <p:nvPr>
            <p:ph type="title"/>
          </p:nvPr>
        </p:nvSpPr>
        <p:spPr>
          <a:xfrm>
            <a:off x="609600" y="274638"/>
            <a:ext cx="7924800" cy="1143001"/>
          </a:xfrm>
          <a:prstGeom prst="rect">
            <a:avLst/>
          </a:prstGeom>
        </p:spPr>
        <p:txBody>
          <a:bodyPr anchor="b"/>
          <a:lstStyle>
            <a:lvl1pPr algn="l">
              <a:defRPr cap="all" spc="50" sz="30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25" name="Slide Number"/>
          <p:cNvSpPr txBox="1"/>
          <p:nvPr>
            <p:ph type="sldNum" sz="quarter" idx="2"/>
          </p:nvPr>
        </p:nvSpPr>
        <p:spPr>
          <a:xfrm>
            <a:off x="8302838" y="6416992"/>
            <a:ext cx="231563" cy="243841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oş">
    <p:bg>
      <p:bgPr>
        <a:gradFill flip="none" rotWithShape="1">
          <a:gsLst>
            <a:gs pos="0">
              <a:srgbClr val="3B3B3B"/>
            </a:gs>
            <a:gs pos="31000">
              <a:srgbClr val="000000"/>
            </a:gs>
            <a:gs pos="100000">
              <a:srgbClr val="0000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33" name="Slide Number"/>
          <p:cNvSpPr txBox="1"/>
          <p:nvPr>
            <p:ph type="sldNum" sz="quarter" idx="2"/>
          </p:nvPr>
        </p:nvSpPr>
        <p:spPr>
          <a:xfrm>
            <a:off x="8302838" y="6416992"/>
            <a:ext cx="231563" cy="243841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aşlıklı İçerik">
    <p:bg>
      <p:bgPr>
        <a:gradFill flip="none" rotWithShape="1">
          <a:gsLst>
            <a:gs pos="0">
              <a:srgbClr val="3B3B3B"/>
            </a:gs>
            <a:gs pos="31000">
              <a:srgbClr val="000000"/>
            </a:gs>
            <a:gs pos="100000">
              <a:srgbClr val="0000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0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41" name="Body Level One…"/>
          <p:cNvSpPr txBox="1"/>
          <p:nvPr>
            <p:ph type="body" sz="half" idx="1"/>
          </p:nvPr>
        </p:nvSpPr>
        <p:spPr>
          <a:xfrm>
            <a:off x="3962400" y="1447800"/>
            <a:ext cx="4648200" cy="42672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Clr>
                <a:srgbClr val="DC9E1F"/>
              </a:buClr>
              <a:buFont typeface="Arial"/>
              <a:defRPr spc="30" sz="17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742950" indent="-285750">
              <a:spcBef>
                <a:spcPts val="600"/>
              </a:spcBef>
              <a:buClr>
                <a:srgbClr val="DC9E1F"/>
              </a:buClr>
              <a:buFont typeface="Arial"/>
              <a:buChar char="•"/>
              <a:defRPr spc="30" sz="17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143000" indent="-228600">
              <a:spcBef>
                <a:spcPts val="600"/>
              </a:spcBef>
              <a:buClr>
                <a:srgbClr val="DC9E1F"/>
              </a:buClr>
              <a:buFont typeface="Arial"/>
              <a:defRPr spc="30" sz="17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600200" indent="-228600">
              <a:spcBef>
                <a:spcPts val="600"/>
              </a:spcBef>
              <a:buClr>
                <a:srgbClr val="DC9E1F"/>
              </a:buClr>
              <a:buFont typeface="Arial"/>
              <a:buChar char="•"/>
              <a:defRPr spc="30" sz="17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057400" indent="-228600">
              <a:spcBef>
                <a:spcPts val="600"/>
              </a:spcBef>
              <a:buClr>
                <a:srgbClr val="DC9E1F"/>
              </a:buClr>
              <a:buFont typeface="Arial"/>
              <a:buChar char="•"/>
              <a:defRPr spc="30" sz="17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2" name="Title Text"/>
          <p:cNvSpPr txBox="1"/>
          <p:nvPr>
            <p:ph type="title"/>
          </p:nvPr>
        </p:nvSpPr>
        <p:spPr>
          <a:xfrm>
            <a:off x="612648" y="1447800"/>
            <a:ext cx="2971801" cy="1097281"/>
          </a:xfrm>
          <a:prstGeom prst="rect">
            <a:avLst/>
          </a:prstGeom>
        </p:spPr>
        <p:txBody>
          <a:bodyPr anchor="b"/>
          <a:lstStyle>
            <a:lvl1pPr algn="l">
              <a:defRPr spc="50" sz="1800">
                <a:solidFill>
                  <a:srgbClr val="DC9E1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43" name="Text Placeholder 3"/>
          <p:cNvSpPr/>
          <p:nvPr>
            <p:ph type="body" sz="quarter" idx="21"/>
          </p:nvPr>
        </p:nvSpPr>
        <p:spPr>
          <a:xfrm>
            <a:off x="612648" y="2547890"/>
            <a:ext cx="2971801" cy="3167110"/>
          </a:xfrm>
          <a:prstGeom prst="rect">
            <a:avLst/>
          </a:prstGeom>
        </p:spPr>
        <p:txBody>
          <a:bodyPr lIns="9144" tIns="9144" rIns="9144" bIns="9144"/>
          <a:lstStyle/>
          <a:p>
            <a:pPr marL="0" indent="0">
              <a:spcBef>
                <a:spcPts val="6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</a:p>
        </p:txBody>
      </p:sp>
      <p:sp>
        <p:nvSpPr>
          <p:cNvPr id="944" name="Slide Number"/>
          <p:cNvSpPr txBox="1"/>
          <p:nvPr>
            <p:ph type="sldNum" sz="quarter" idx="2"/>
          </p:nvPr>
        </p:nvSpPr>
        <p:spPr>
          <a:xfrm>
            <a:off x="8302838" y="6416992"/>
            <a:ext cx="231563" cy="243841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aşlıklı Resim">
    <p:bg>
      <p:bgPr>
        <a:gradFill flip="none" rotWithShape="1">
          <a:gsLst>
            <a:gs pos="0">
              <a:srgbClr val="3B3B3B"/>
            </a:gs>
            <a:gs pos="31000">
              <a:srgbClr val="000000"/>
            </a:gs>
            <a:gs pos="100000">
              <a:srgbClr val="0000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1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52" name="Title Text"/>
          <p:cNvSpPr txBox="1"/>
          <p:nvPr>
            <p:ph type="title"/>
          </p:nvPr>
        </p:nvSpPr>
        <p:spPr>
          <a:xfrm>
            <a:off x="609600" y="1447800"/>
            <a:ext cx="2971800" cy="1097281"/>
          </a:xfrm>
          <a:prstGeom prst="rect">
            <a:avLst/>
          </a:prstGeom>
        </p:spPr>
        <p:txBody>
          <a:bodyPr anchor="b"/>
          <a:lstStyle>
            <a:lvl1pPr algn="l">
              <a:defRPr spc="50" sz="1800">
                <a:solidFill>
                  <a:srgbClr val="DC9E1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53" name="Picture Placeholder 2"/>
          <p:cNvSpPr/>
          <p:nvPr>
            <p:ph type="pic" sz="quarter" idx="21"/>
          </p:nvPr>
        </p:nvSpPr>
        <p:spPr>
          <a:xfrm>
            <a:off x="4657344" y="1447800"/>
            <a:ext cx="3419856" cy="347472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954" name="Body Level One…"/>
          <p:cNvSpPr txBox="1"/>
          <p:nvPr>
            <p:ph type="body" sz="quarter" idx="1"/>
          </p:nvPr>
        </p:nvSpPr>
        <p:spPr>
          <a:xfrm>
            <a:off x="609600" y="2547890"/>
            <a:ext cx="2971800" cy="2405110"/>
          </a:xfrm>
          <a:prstGeom prst="rect">
            <a:avLst/>
          </a:prstGeom>
        </p:spPr>
        <p:txBody>
          <a:bodyPr lIns="9144" tIns="9144" rIns="9144" bIns="9144"/>
          <a:lstStyle>
            <a:lvl1pPr marL="0" indent="0">
              <a:spcBef>
                <a:spcPts val="600"/>
              </a:spcBef>
              <a:buSzTx/>
              <a:buNone/>
              <a:defRPr spc="30" sz="14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indent="457200">
              <a:spcBef>
                <a:spcPts val="600"/>
              </a:spcBef>
              <a:buSzTx/>
              <a:buNone/>
              <a:defRPr spc="30" sz="14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indent="914400">
              <a:spcBef>
                <a:spcPts val="600"/>
              </a:spcBef>
              <a:buSzTx/>
              <a:buNone/>
              <a:defRPr spc="30" sz="14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indent="1371600">
              <a:spcBef>
                <a:spcPts val="600"/>
              </a:spcBef>
              <a:buSzTx/>
              <a:buNone/>
              <a:defRPr spc="30" sz="14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indent="1828800">
              <a:spcBef>
                <a:spcPts val="600"/>
              </a:spcBef>
              <a:buSzTx/>
              <a:buNone/>
              <a:defRPr spc="30" sz="14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5" name="Slide Number"/>
          <p:cNvSpPr txBox="1"/>
          <p:nvPr>
            <p:ph type="sldNum" sz="quarter" idx="2"/>
          </p:nvPr>
        </p:nvSpPr>
        <p:spPr>
          <a:xfrm>
            <a:off x="8302838" y="6416992"/>
            <a:ext cx="231563" cy="243841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Title Text"/>
          <p:cNvSpPr txBox="1"/>
          <p:nvPr>
            <p:ph type="title"/>
          </p:nvPr>
        </p:nvSpPr>
        <p:spPr>
          <a:xfrm>
            <a:off x="685801" y="2130452"/>
            <a:ext cx="7772401" cy="1470026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63" name="Body Level One…"/>
          <p:cNvSpPr txBox="1"/>
          <p:nvPr>
            <p:ph type="body" sz="quarter" idx="1"/>
          </p:nvPr>
        </p:nvSpPr>
        <p:spPr>
          <a:xfrm>
            <a:off x="1371602" y="3886200"/>
            <a:ext cx="6400801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 algn="ctr">
              <a:buSz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 algn="ctr">
              <a:buSz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 algn="ctr">
              <a:buSz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 algn="ctr">
              <a:buSz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4" name="Slide Number"/>
          <p:cNvSpPr txBox="1"/>
          <p:nvPr>
            <p:ph type="sldNum" sz="quarter" idx="2"/>
          </p:nvPr>
        </p:nvSpPr>
        <p:spPr>
          <a:xfrm>
            <a:off x="8428176" y="6414787"/>
            <a:ext cx="258624" cy="248306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aşlık Slaydı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Title Text"/>
          <p:cNvSpPr txBox="1"/>
          <p:nvPr>
            <p:ph type="title"/>
          </p:nvPr>
        </p:nvSpPr>
        <p:spPr>
          <a:xfrm>
            <a:off x="685801" y="2130452"/>
            <a:ext cx="7772401" cy="1470026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72" name="Body Level One…"/>
          <p:cNvSpPr txBox="1"/>
          <p:nvPr>
            <p:ph type="body" sz="quarter" idx="1"/>
          </p:nvPr>
        </p:nvSpPr>
        <p:spPr>
          <a:xfrm>
            <a:off x="1371602" y="3886200"/>
            <a:ext cx="6400801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 algn="ctr">
              <a:buSz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 algn="ctr">
              <a:buSz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 algn="ctr">
              <a:buSz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 algn="ctr">
              <a:buSzTx/>
              <a:buNone/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3" name="Slide Number"/>
          <p:cNvSpPr txBox="1"/>
          <p:nvPr>
            <p:ph type="sldNum" sz="quarter" idx="2"/>
          </p:nvPr>
        </p:nvSpPr>
        <p:spPr>
          <a:xfrm>
            <a:off x="8428176" y="6414787"/>
            <a:ext cx="258624" cy="248306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Title Text"/>
          <p:cNvSpPr txBox="1"/>
          <p:nvPr>
            <p:ph type="title"/>
          </p:nvPr>
        </p:nvSpPr>
        <p:spPr>
          <a:xfrm>
            <a:off x="457201" y="274638"/>
            <a:ext cx="8229601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81" name="Body Level One…"/>
          <p:cNvSpPr txBox="1"/>
          <p:nvPr>
            <p:ph type="body" idx="1"/>
          </p:nvPr>
        </p:nvSpPr>
        <p:spPr>
          <a:xfrm>
            <a:off x="457201" y="1600228"/>
            <a:ext cx="8229601" cy="4525963"/>
          </a:xfrm>
          <a:prstGeom prst="rect">
            <a:avLst/>
          </a:prstGeom>
        </p:spPr>
        <p:txBody>
          <a:bodyPr/>
          <a:lstStyle>
            <a:lvl1pPr>
              <a:buFont typeface="Arial"/>
              <a:defRPr>
                <a:latin typeface="+mn-lt"/>
                <a:ea typeface="+mn-ea"/>
                <a:cs typeface="+mn-cs"/>
                <a:sym typeface="Calibri"/>
              </a:defRPr>
            </a:lvl1pPr>
            <a:lvl2pPr>
              <a:buFont typeface="Arial"/>
              <a:defRPr>
                <a:latin typeface="+mn-lt"/>
                <a:ea typeface="+mn-ea"/>
                <a:cs typeface="+mn-cs"/>
                <a:sym typeface="Calibri"/>
              </a:defRPr>
            </a:lvl2pPr>
            <a:lvl3pPr>
              <a:buFont typeface="Arial"/>
              <a:defRPr>
                <a:latin typeface="+mn-lt"/>
                <a:ea typeface="+mn-ea"/>
                <a:cs typeface="+mn-cs"/>
                <a:sym typeface="Calibri"/>
              </a:defRPr>
            </a:lvl3pPr>
            <a:lvl4pPr>
              <a:buFont typeface="Arial"/>
              <a:defRPr>
                <a:latin typeface="+mn-lt"/>
                <a:ea typeface="+mn-ea"/>
                <a:cs typeface="+mn-cs"/>
                <a:sym typeface="Calibri"/>
              </a:defRPr>
            </a:lvl4pPr>
            <a:lvl5pPr>
              <a:buFont typeface="Arial"/>
              <a:defRPr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2" name="Slide Number"/>
          <p:cNvSpPr txBox="1"/>
          <p:nvPr>
            <p:ph type="sldNum" sz="quarter" idx="2"/>
          </p:nvPr>
        </p:nvSpPr>
        <p:spPr>
          <a:xfrm>
            <a:off x="8428176" y="6414787"/>
            <a:ext cx="258624" cy="248306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38.xml"/><Relationship Id="rId40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43.xml"/><Relationship Id="rId45" Type="http://schemas.openxmlformats.org/officeDocument/2006/relationships/slideLayout" Target="../slideLayouts/slideLayout44.xml"/><Relationship Id="rId46" Type="http://schemas.openxmlformats.org/officeDocument/2006/relationships/slideLayout" Target="../slideLayouts/slideLayout45.xml"/><Relationship Id="rId47" Type="http://schemas.openxmlformats.org/officeDocument/2006/relationships/slideLayout" Target="../slideLayouts/slideLayout46.xml"/><Relationship Id="rId48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8.xml"/><Relationship Id="rId50" Type="http://schemas.openxmlformats.org/officeDocument/2006/relationships/slideLayout" Target="../slideLayouts/slideLayout49.xml"/><Relationship Id="rId51" Type="http://schemas.openxmlformats.org/officeDocument/2006/relationships/slideLayout" Target="../slideLayouts/slideLayout50.xml"/><Relationship Id="rId52" Type="http://schemas.openxmlformats.org/officeDocument/2006/relationships/slideLayout" Target="../slideLayouts/slideLayout51.xml"/><Relationship Id="rId53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53.xml"/><Relationship Id="rId55" Type="http://schemas.openxmlformats.org/officeDocument/2006/relationships/slideLayout" Target="../slideLayouts/slideLayout54.xml"/><Relationship Id="rId56" Type="http://schemas.openxmlformats.org/officeDocument/2006/relationships/slideLayout" Target="../slideLayouts/slideLayout55.xml"/><Relationship Id="rId57" Type="http://schemas.openxmlformats.org/officeDocument/2006/relationships/slideLayout" Target="../slideLayouts/slideLayout56.xml"/><Relationship Id="rId58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58.xml"/><Relationship Id="rId60" Type="http://schemas.openxmlformats.org/officeDocument/2006/relationships/slideLayout" Target="../slideLayouts/slideLayout59.xml"/><Relationship Id="rId61" Type="http://schemas.openxmlformats.org/officeDocument/2006/relationships/slideLayout" Target="../slideLayouts/slideLayout60.xml"/><Relationship Id="rId62" Type="http://schemas.openxmlformats.org/officeDocument/2006/relationships/slideLayout" Target="../slideLayouts/slideLayout61.xml"/><Relationship Id="rId63" Type="http://schemas.openxmlformats.org/officeDocument/2006/relationships/slideLayout" Target="../slideLayouts/slideLayout62.xml"/><Relationship Id="rId64" Type="http://schemas.openxmlformats.org/officeDocument/2006/relationships/slideLayout" Target="../slideLayouts/slideLayout63.xml"/><Relationship Id="rId65" Type="http://schemas.openxmlformats.org/officeDocument/2006/relationships/slideLayout" Target="../slideLayouts/slideLayout64.xml"/><Relationship Id="rId66" Type="http://schemas.openxmlformats.org/officeDocument/2006/relationships/slideLayout" Target="../slideLayouts/slideLayout65.xml"/><Relationship Id="rId67" Type="http://schemas.openxmlformats.org/officeDocument/2006/relationships/slideLayout" Target="../slideLayouts/slideLayout66.xml"/><Relationship Id="rId68" Type="http://schemas.openxmlformats.org/officeDocument/2006/relationships/slideLayout" Target="../slideLayouts/slideLayout67.xml"/><Relationship Id="rId69" Type="http://schemas.openxmlformats.org/officeDocument/2006/relationships/slideLayout" Target="../slideLayouts/slideLayout68.xml"/><Relationship Id="rId70" Type="http://schemas.openxmlformats.org/officeDocument/2006/relationships/slideLayout" Target="../slideLayouts/slideLayout69.xml"/><Relationship Id="rId71" Type="http://schemas.openxmlformats.org/officeDocument/2006/relationships/slideLayout" Target="../slideLayouts/slideLayout70.xml"/><Relationship Id="rId72" Type="http://schemas.openxmlformats.org/officeDocument/2006/relationships/slideLayout" Target="../slideLayouts/slideLayout71.xml"/><Relationship Id="rId73" Type="http://schemas.openxmlformats.org/officeDocument/2006/relationships/slideLayout" Target="../slideLayouts/slideLayout72.xml"/><Relationship Id="rId74" Type="http://schemas.openxmlformats.org/officeDocument/2006/relationships/slideLayout" Target="../slideLayouts/slideLayout73.xml"/><Relationship Id="rId75" Type="http://schemas.openxmlformats.org/officeDocument/2006/relationships/slideLayout" Target="../slideLayouts/slideLayout74.xml"/><Relationship Id="rId76" Type="http://schemas.openxmlformats.org/officeDocument/2006/relationships/slideLayout" Target="../slideLayouts/slideLayout75.xml"/><Relationship Id="rId77" Type="http://schemas.openxmlformats.org/officeDocument/2006/relationships/slideLayout" Target="../slideLayouts/slideLayout76.xml"/><Relationship Id="rId78" Type="http://schemas.openxmlformats.org/officeDocument/2006/relationships/slideLayout" Target="../slideLayouts/slideLayout77.xml"/><Relationship Id="rId79" Type="http://schemas.openxmlformats.org/officeDocument/2006/relationships/slideLayout" Target="../slideLayouts/slideLayout78.xml"/><Relationship Id="rId80" Type="http://schemas.openxmlformats.org/officeDocument/2006/relationships/slideLayout" Target="../slideLayouts/slideLayout79.xml"/><Relationship Id="rId81" Type="http://schemas.openxmlformats.org/officeDocument/2006/relationships/slideLayout" Target="../slideLayouts/slideLayout80.xml"/><Relationship Id="rId82" Type="http://schemas.openxmlformats.org/officeDocument/2006/relationships/slideLayout" Target="../slideLayouts/slideLayout81.xml"/><Relationship Id="rId83" Type="http://schemas.openxmlformats.org/officeDocument/2006/relationships/slideLayout" Target="../slideLayouts/slideLayout82.xml"/><Relationship Id="rId84" Type="http://schemas.openxmlformats.org/officeDocument/2006/relationships/slideLayout" Target="../slideLayouts/slideLayout83.xml"/><Relationship Id="rId85" Type="http://schemas.openxmlformats.org/officeDocument/2006/relationships/slideLayout" Target="../slideLayouts/slideLayout84.xml"/><Relationship Id="rId86" Type="http://schemas.openxmlformats.org/officeDocument/2006/relationships/slideLayout" Target="../slideLayouts/slideLayout85.xml"/><Relationship Id="rId87" Type="http://schemas.openxmlformats.org/officeDocument/2006/relationships/slideLayout" Target="../slideLayouts/slideLayout86.xml"/><Relationship Id="rId88" Type="http://schemas.openxmlformats.org/officeDocument/2006/relationships/slideLayout" Target="../slideLayouts/slideLayout87.xml"/><Relationship Id="rId89" Type="http://schemas.openxmlformats.org/officeDocument/2006/relationships/slideLayout" Target="../slideLayouts/slideLayout88.xml"/><Relationship Id="rId90" Type="http://schemas.openxmlformats.org/officeDocument/2006/relationships/slideLayout" Target="../slideLayouts/slideLayout89.xml"/><Relationship Id="rId91" Type="http://schemas.openxmlformats.org/officeDocument/2006/relationships/slideLayout" Target="../slideLayouts/slideLayout90.xml"/><Relationship Id="rId92" Type="http://schemas.openxmlformats.org/officeDocument/2006/relationships/slideLayout" Target="../slideLayouts/slideLayout91.xml"/><Relationship Id="rId93" Type="http://schemas.openxmlformats.org/officeDocument/2006/relationships/slideLayout" Target="../slideLayouts/slideLayout92.xml"/><Relationship Id="rId94" Type="http://schemas.openxmlformats.org/officeDocument/2006/relationships/slideLayout" Target="../slideLayouts/slideLayout93.xml"/><Relationship Id="rId95" Type="http://schemas.openxmlformats.org/officeDocument/2006/relationships/slideLayout" Target="../slideLayouts/slideLayout94.xml"/><Relationship Id="rId96" Type="http://schemas.openxmlformats.org/officeDocument/2006/relationships/slideLayout" Target="../slideLayouts/slideLayout95.xml"/><Relationship Id="rId97" Type="http://schemas.openxmlformats.org/officeDocument/2006/relationships/slideLayout" Target="../slideLayouts/slideLayout96.xml"/><Relationship Id="rId98" Type="http://schemas.openxmlformats.org/officeDocument/2006/relationships/slideLayout" Target="../slideLayouts/slideLayout97.xml"/><Relationship Id="rId99" Type="http://schemas.openxmlformats.org/officeDocument/2006/relationships/slideLayout" Target="../slideLayouts/slideLayout98.xml"/><Relationship Id="rId100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0.xml"/><Relationship Id="rId102" Type="http://schemas.openxmlformats.org/officeDocument/2006/relationships/slideLayout" Target="../slideLayouts/slideLayout101.xml"/><Relationship Id="rId103" Type="http://schemas.openxmlformats.org/officeDocument/2006/relationships/slideLayout" Target="../slideLayouts/slideLayout102.xml"/><Relationship Id="rId104" Type="http://schemas.openxmlformats.org/officeDocument/2006/relationships/slideLayout" Target="../slideLayouts/slideLayout103.xml"/><Relationship Id="rId105" Type="http://schemas.openxmlformats.org/officeDocument/2006/relationships/slideLayout" Target="../slideLayouts/slideLayout104.xml"/><Relationship Id="rId106" Type="http://schemas.openxmlformats.org/officeDocument/2006/relationships/slideLayout" Target="../slideLayouts/slideLayout105.xml"/><Relationship Id="rId107" Type="http://schemas.openxmlformats.org/officeDocument/2006/relationships/slideLayout" Target="../slideLayouts/slideLayout106.xml"/><Relationship Id="rId108" Type="http://schemas.openxmlformats.org/officeDocument/2006/relationships/slideLayout" Target="../slideLayouts/slideLayout107.xml"/><Relationship Id="rId109" Type="http://schemas.openxmlformats.org/officeDocument/2006/relationships/slideLayout" Target="../slideLayouts/slideLayout108.xml"/><Relationship Id="rId110" Type="http://schemas.openxmlformats.org/officeDocument/2006/relationships/slideLayout" Target="../slideLayouts/slideLayout109.xml"/><Relationship Id="rId111" Type="http://schemas.openxmlformats.org/officeDocument/2006/relationships/slideLayout" Target="../slideLayouts/slideLayout110.xml"/><Relationship Id="rId112" Type="http://schemas.openxmlformats.org/officeDocument/2006/relationships/slideLayout" Target="../slideLayouts/slideLayout111.xml"/><Relationship Id="rId113" Type="http://schemas.openxmlformats.org/officeDocument/2006/relationships/slideLayout" Target="../slideLayouts/slideLayout112.xml"/><Relationship Id="rId114" Type="http://schemas.openxmlformats.org/officeDocument/2006/relationships/slideLayout" Target="../slideLayouts/slideLayout113.xml"/><Relationship Id="rId115" Type="http://schemas.openxmlformats.org/officeDocument/2006/relationships/slideLayout" Target="../slideLayouts/slideLayout114.xml"/><Relationship Id="rId116" Type="http://schemas.openxmlformats.org/officeDocument/2006/relationships/slideLayout" Target="../slideLayouts/slideLayout115.xml"/><Relationship Id="rId117" Type="http://schemas.openxmlformats.org/officeDocument/2006/relationships/slideLayout" Target="../slideLayouts/slideLayout116.xml"/><Relationship Id="rId118" Type="http://schemas.openxmlformats.org/officeDocument/2006/relationships/slideLayout" Target="../slideLayouts/slideLayout117.xml"/><Relationship Id="rId119" Type="http://schemas.openxmlformats.org/officeDocument/2006/relationships/slideLayout" Target="../slideLayouts/slideLayout118.xml"/><Relationship Id="rId120" Type="http://schemas.openxmlformats.org/officeDocument/2006/relationships/slideLayout" Target="../slideLayouts/slideLayout119.xml"/><Relationship Id="rId121" Type="http://schemas.openxmlformats.org/officeDocument/2006/relationships/slideLayout" Target="../slideLayouts/slideLayout120.xml"/><Relationship Id="rId122" Type="http://schemas.openxmlformats.org/officeDocument/2006/relationships/slideLayout" Target="../slideLayouts/slideLayout121.xml"/><Relationship Id="rId123" Type="http://schemas.openxmlformats.org/officeDocument/2006/relationships/slideLayout" Target="../slideLayouts/slideLayout122.xml"/><Relationship Id="rId124" Type="http://schemas.openxmlformats.org/officeDocument/2006/relationships/slideLayout" Target="../slideLayouts/slideLayout123.xml"/><Relationship Id="rId125" Type="http://schemas.openxmlformats.org/officeDocument/2006/relationships/slideLayout" Target="../slideLayouts/slideLayout124.xml"/><Relationship Id="rId126" Type="http://schemas.openxmlformats.org/officeDocument/2006/relationships/slideLayout" Target="../slideLayouts/slideLayout125.xml"/><Relationship Id="rId127" Type="http://schemas.openxmlformats.org/officeDocument/2006/relationships/slideLayout" Target="../slideLayouts/slideLayout126.xml"/><Relationship Id="rId128" Type="http://schemas.openxmlformats.org/officeDocument/2006/relationships/slideLayout" Target="../slideLayouts/slideLayout127.xml"/><Relationship Id="rId129" Type="http://schemas.openxmlformats.org/officeDocument/2006/relationships/slideLayout" Target="../slideLayouts/slideLayout12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chemeClr val="accent3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8384892" y="6245225"/>
            <a:ext cx="301909" cy="28882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z="1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  <p:sldLayoutId id="2147483711" r:id="rId64"/>
    <p:sldLayoutId id="2147483712" r:id="rId65"/>
    <p:sldLayoutId id="2147483713" r:id="rId66"/>
    <p:sldLayoutId id="2147483714" r:id="rId67"/>
    <p:sldLayoutId id="2147483715" r:id="rId68"/>
    <p:sldLayoutId id="2147483716" r:id="rId69"/>
    <p:sldLayoutId id="2147483717" r:id="rId70"/>
    <p:sldLayoutId id="2147483718" r:id="rId71"/>
    <p:sldLayoutId id="2147483719" r:id="rId72"/>
    <p:sldLayoutId id="2147483720" r:id="rId73"/>
    <p:sldLayoutId id="2147483721" r:id="rId74"/>
    <p:sldLayoutId id="2147483722" r:id="rId75"/>
    <p:sldLayoutId id="2147483723" r:id="rId76"/>
    <p:sldLayoutId id="2147483724" r:id="rId77"/>
    <p:sldLayoutId id="2147483725" r:id="rId78"/>
    <p:sldLayoutId id="2147483726" r:id="rId79"/>
    <p:sldLayoutId id="2147483727" r:id="rId80"/>
    <p:sldLayoutId id="2147483728" r:id="rId81"/>
    <p:sldLayoutId id="2147483729" r:id="rId82"/>
    <p:sldLayoutId id="2147483730" r:id="rId83"/>
    <p:sldLayoutId id="2147483731" r:id="rId84"/>
    <p:sldLayoutId id="2147483732" r:id="rId85"/>
    <p:sldLayoutId id="2147483733" r:id="rId86"/>
    <p:sldLayoutId id="2147483734" r:id="rId87"/>
    <p:sldLayoutId id="2147483735" r:id="rId88"/>
    <p:sldLayoutId id="2147483736" r:id="rId89"/>
    <p:sldLayoutId id="2147483737" r:id="rId90"/>
    <p:sldLayoutId id="2147483738" r:id="rId91"/>
    <p:sldLayoutId id="2147483739" r:id="rId92"/>
    <p:sldLayoutId id="2147483740" r:id="rId93"/>
    <p:sldLayoutId id="2147483741" r:id="rId94"/>
    <p:sldLayoutId id="2147483742" r:id="rId95"/>
    <p:sldLayoutId id="2147483743" r:id="rId96"/>
    <p:sldLayoutId id="2147483744" r:id="rId97"/>
    <p:sldLayoutId id="2147483745" r:id="rId98"/>
    <p:sldLayoutId id="2147483746" r:id="rId99"/>
    <p:sldLayoutId id="2147483747" r:id="rId100"/>
    <p:sldLayoutId id="2147483748" r:id="rId101"/>
    <p:sldLayoutId id="2147483749" r:id="rId102"/>
    <p:sldLayoutId id="2147483750" r:id="rId103"/>
    <p:sldLayoutId id="2147483751" r:id="rId104"/>
    <p:sldLayoutId id="2147483752" r:id="rId105"/>
    <p:sldLayoutId id="2147483753" r:id="rId106"/>
    <p:sldLayoutId id="2147483754" r:id="rId107"/>
    <p:sldLayoutId id="2147483755" r:id="rId108"/>
    <p:sldLayoutId id="2147483756" r:id="rId109"/>
    <p:sldLayoutId id="2147483757" r:id="rId110"/>
    <p:sldLayoutId id="2147483758" r:id="rId111"/>
    <p:sldLayoutId id="2147483759" r:id="rId112"/>
    <p:sldLayoutId id="2147483760" r:id="rId113"/>
    <p:sldLayoutId id="2147483761" r:id="rId114"/>
    <p:sldLayoutId id="2147483762" r:id="rId115"/>
    <p:sldLayoutId id="2147483763" r:id="rId116"/>
    <p:sldLayoutId id="2147483764" r:id="rId117"/>
    <p:sldLayoutId id="2147483765" r:id="rId118"/>
    <p:sldLayoutId id="2147483766" r:id="rId119"/>
    <p:sldLayoutId id="2147483767" r:id="rId120"/>
    <p:sldLayoutId id="2147483768" r:id="rId121"/>
    <p:sldLayoutId id="2147483769" r:id="rId122"/>
    <p:sldLayoutId id="2147483770" r:id="rId123"/>
    <p:sldLayoutId id="2147483771" r:id="rId124"/>
    <p:sldLayoutId id="2147483772" r:id="rId125"/>
    <p:sldLayoutId id="2147483773" r:id="rId126"/>
    <p:sldLayoutId id="2147483774" r:id="rId127"/>
    <p:sldLayoutId id="2147483775" r:id="rId128"/>
    <p:sldLayoutId id="2147483776" r:id="rId129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5.png"/><Relationship Id="rId3" Type="http://schemas.openxmlformats.org/officeDocument/2006/relationships/image" Target="../media/image3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8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8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8.xml"/><Relationship Id="rId2" Type="http://schemas.openxmlformats.org/officeDocument/2006/relationships/image" Target="../media/image36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8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8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8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8.xml"/><Relationship Id="rId2" Type="http://schemas.openxmlformats.org/officeDocument/2006/relationships/image" Target="../media/image46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8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8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57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8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8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3.png"/><Relationship Id="rId3" Type="http://schemas.openxmlformats.org/officeDocument/2006/relationships/image" Target="../media/image69.png"/><Relationship Id="rId4" Type="http://schemas.openxmlformats.org/officeDocument/2006/relationships/image" Target="../media/image70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9" Type="http://schemas.openxmlformats.org/officeDocument/2006/relationships/image" Target="../media/image75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image" Target="../media/image6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80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81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8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image" Target="../media/image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Slide Number Placeholder 2"/>
          <p:cNvSpPr txBox="1"/>
          <p:nvPr>
            <p:ph type="sldNum" sz="quarter" idx="4294967295"/>
          </p:nvPr>
        </p:nvSpPr>
        <p:spPr>
          <a:xfrm>
            <a:off x="8493759" y="6245225"/>
            <a:ext cx="193041" cy="28708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254" name="Rectangle 2"/>
          <p:cNvSpPr txBox="1"/>
          <p:nvPr/>
        </p:nvSpPr>
        <p:spPr>
          <a:xfrm>
            <a:off x="502919" y="1430122"/>
            <a:ext cx="7985761" cy="1424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ct val="150000"/>
              </a:lnSpc>
              <a:defRPr sz="3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Sakroiliak MR’ın Spondilitte Kullanımında Püf Noktalar</a:t>
            </a:r>
          </a:p>
        </p:txBody>
      </p:sp>
      <p:sp>
        <p:nvSpPr>
          <p:cNvPr id="1255" name="Text Box 3"/>
          <p:cNvSpPr txBox="1"/>
          <p:nvPr/>
        </p:nvSpPr>
        <p:spPr>
          <a:xfrm>
            <a:off x="2005739" y="5257800"/>
            <a:ext cx="5132523" cy="1242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spcBef>
                <a:spcPts val="1200"/>
              </a:spcBef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Prof. Dr. Pamir Atagündüz</a:t>
            </a:r>
          </a:p>
          <a:p>
            <a:pPr algn="ctr">
              <a:lnSpc>
                <a:spcPct val="150000"/>
              </a:lnSpc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Marmara Üniversitesi Romatoloji Bilim Dalı</a:t>
            </a:r>
            <a:endParaRPr sz="2400"/>
          </a:p>
          <a:p>
            <a:pPr algn="ctr"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17</a:t>
            </a:r>
            <a:r>
              <a:t> Haziran 20</a:t>
            </a:r>
            <a:r>
              <a:t>21</a:t>
            </a:r>
          </a:p>
        </p:txBody>
      </p:sp>
      <p:sp>
        <p:nvSpPr>
          <p:cNvPr id="1256" name="Straight Connector 2"/>
          <p:cNvSpPr/>
          <p:nvPr/>
        </p:nvSpPr>
        <p:spPr>
          <a:xfrm>
            <a:off x="457200" y="3429000"/>
            <a:ext cx="80772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bg>
      <p:bgPr>
        <a:solidFill>
          <a:schemeClr val="accent3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Alt Başlık 2"/>
          <p:cNvSpPr txBox="1"/>
          <p:nvPr>
            <p:ph type="body" sz="quarter" idx="1"/>
          </p:nvPr>
        </p:nvSpPr>
        <p:spPr>
          <a:xfrm>
            <a:off x="34925" y="116457"/>
            <a:ext cx="9074150" cy="432224"/>
          </a:xfrm>
          <a:prstGeom prst="rect">
            <a:avLst/>
          </a:prstGeom>
          <a:solidFill>
            <a:srgbClr val="0070C0">
              <a:alpha val="30000"/>
            </a:srgbClr>
          </a:solidFill>
        </p:spPr>
        <p:txBody>
          <a:bodyPr/>
          <a:lstStyle>
            <a:lvl1pPr defTabSz="740663">
              <a:lnSpc>
                <a:spcPct val="90000"/>
              </a:lnSpc>
              <a:spcBef>
                <a:spcPts val="400"/>
              </a:spcBef>
              <a:defRPr b="1" spc="0" sz="1944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Standart MR Görüntüleme Sekansları</a:t>
            </a:r>
          </a:p>
        </p:txBody>
      </p:sp>
      <p:grpSp>
        <p:nvGrpSpPr>
          <p:cNvPr id="1318" name="Picture 3"/>
          <p:cNvGrpSpPr/>
          <p:nvPr/>
        </p:nvGrpSpPr>
        <p:grpSpPr>
          <a:xfrm>
            <a:off x="4500562" y="1096317"/>
            <a:ext cx="4044951" cy="3052763"/>
            <a:chOff x="0" y="0"/>
            <a:chExt cx="4044950" cy="3052761"/>
          </a:xfrm>
        </p:grpSpPr>
        <p:sp>
          <p:nvSpPr>
            <p:cNvPr id="1316" name="Rectangle"/>
            <p:cNvSpPr/>
            <p:nvPr/>
          </p:nvSpPr>
          <p:spPr>
            <a:xfrm>
              <a:off x="0" y="0"/>
              <a:ext cx="4044950" cy="3052762"/>
            </a:xfrm>
            <a:prstGeom prst="rect">
              <a:avLst/>
            </a:prstGeom>
            <a:solidFill>
              <a:srgbClr val="F9DC0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pic>
          <p:nvPicPr>
            <p:cNvPr id="1317" name="image18.png" descr="image18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044950" cy="30527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19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1187" y="1096317"/>
            <a:ext cx="3767139" cy="3052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0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1187" y="4026742"/>
            <a:ext cx="3767139" cy="2714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1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00562" y="4077072"/>
            <a:ext cx="4044951" cy="2697162"/>
          </a:xfrm>
          <a:prstGeom prst="rect">
            <a:avLst/>
          </a:prstGeom>
          <a:ln w="12700">
            <a:miter lim="400000"/>
          </a:ln>
        </p:spPr>
      </p:pic>
      <p:sp>
        <p:nvSpPr>
          <p:cNvPr id="1322" name="Metin kutusu 3"/>
          <p:cNvSpPr txBox="1"/>
          <p:nvPr/>
        </p:nvSpPr>
        <p:spPr>
          <a:xfrm>
            <a:off x="611187" y="620712"/>
            <a:ext cx="3767139" cy="349708"/>
          </a:xfrm>
          <a:prstGeom prst="rect">
            <a:avLst/>
          </a:prstGeom>
          <a:solidFill>
            <a:srgbClr val="F9DC07"/>
          </a:solidFill>
          <a:ln>
            <a:solidFill>
              <a:srgbClr val="00206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SEMİKORONAL T1</a:t>
            </a:r>
          </a:p>
        </p:txBody>
      </p:sp>
      <p:sp>
        <p:nvSpPr>
          <p:cNvPr id="1323" name="Metin kutusu 4"/>
          <p:cNvSpPr txBox="1"/>
          <p:nvPr/>
        </p:nvSpPr>
        <p:spPr>
          <a:xfrm>
            <a:off x="4500562" y="620712"/>
            <a:ext cx="4044951" cy="349708"/>
          </a:xfrm>
          <a:prstGeom prst="rect">
            <a:avLst/>
          </a:prstGeom>
          <a:solidFill>
            <a:srgbClr val="F9DC07"/>
          </a:solidFill>
          <a:ln>
            <a:solidFill>
              <a:srgbClr val="00206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SEMİKORONAL STIR / T2 Yağ Bsk.</a:t>
            </a:r>
          </a:p>
        </p:txBody>
      </p:sp>
      <p:sp>
        <p:nvSpPr>
          <p:cNvPr id="1324" name="Metin kutusu 5"/>
          <p:cNvSpPr txBox="1"/>
          <p:nvPr/>
        </p:nvSpPr>
        <p:spPr>
          <a:xfrm>
            <a:off x="1493030" y="4125714"/>
            <a:ext cx="2003451" cy="349708"/>
          </a:xfrm>
          <a:prstGeom prst="rect">
            <a:avLst/>
          </a:prstGeom>
          <a:solidFill>
            <a:srgbClr val="F9DC07"/>
          </a:solidFill>
          <a:ln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SEMİAKSİYAL T1</a:t>
            </a:r>
          </a:p>
        </p:txBody>
      </p:sp>
      <p:sp>
        <p:nvSpPr>
          <p:cNvPr id="1325" name="Metin kutusu 4"/>
          <p:cNvSpPr txBox="1"/>
          <p:nvPr/>
        </p:nvSpPr>
        <p:spPr>
          <a:xfrm>
            <a:off x="4644008" y="4133410"/>
            <a:ext cx="3672409" cy="339810"/>
          </a:xfrm>
          <a:prstGeom prst="rect">
            <a:avLst/>
          </a:prstGeom>
          <a:solidFill>
            <a:srgbClr val="F9DC07"/>
          </a:solidFill>
          <a:ln>
            <a:solidFill>
              <a:srgbClr val="00206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19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SEMİAKSİYAL STIR / T2 Yağ Bsk.</a:t>
            </a:r>
          </a:p>
        </p:txBody>
      </p:sp>
      <p:sp>
        <p:nvSpPr>
          <p:cNvPr id="1326" name="Rounded Rectangle 1"/>
          <p:cNvSpPr/>
          <p:nvPr/>
        </p:nvSpPr>
        <p:spPr>
          <a:xfrm>
            <a:off x="1619671" y="2060848"/>
            <a:ext cx="1584177" cy="1728193"/>
          </a:xfrm>
          <a:prstGeom prst="roundRect">
            <a:avLst>
              <a:gd name="adj" fmla="val 16667"/>
            </a:avLst>
          </a:prstGeom>
          <a:ln w="25400">
            <a:solidFill>
              <a:srgbClr val="F9DC07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0" name="Rectangle 2"/>
          <p:cNvGrpSpPr/>
          <p:nvPr/>
        </p:nvGrpSpPr>
        <p:grpSpPr>
          <a:xfrm>
            <a:off x="-1" y="138896"/>
            <a:ext cx="9144001" cy="613459"/>
            <a:chOff x="0" y="0"/>
            <a:chExt cx="9143999" cy="613458"/>
          </a:xfrm>
        </p:grpSpPr>
        <p:sp>
          <p:nvSpPr>
            <p:cNvPr id="1328" name="Rectangle"/>
            <p:cNvSpPr/>
            <p:nvPr/>
          </p:nvSpPr>
          <p:spPr>
            <a:xfrm>
              <a:off x="-1" y="-1"/>
              <a:ext cx="9144001" cy="613460"/>
            </a:xfrm>
            <a:prstGeom prst="rect">
              <a:avLst/>
            </a:pr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b="1" sz="2200">
                  <a:latin typeface="+mn-lt"/>
                  <a:ea typeface="+mn-ea"/>
                  <a:cs typeface="+mn-cs"/>
                  <a:sym typeface="Calibri"/>
                </a:defRPr>
              </a:pPr>
            </a:p>
          </p:txBody>
        </p:sp>
        <p:sp>
          <p:nvSpPr>
            <p:cNvPr id="1329" name="Aksiyal SpA İlişkili INFLAMATUAR ve YAPISAL MRG lezyonları"/>
            <p:cNvSpPr txBox="1"/>
            <p:nvPr/>
          </p:nvSpPr>
          <p:spPr>
            <a:xfrm>
              <a:off x="45719" y="114041"/>
              <a:ext cx="9052560" cy="3853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defTabSz="457200">
                <a:defRPr b="1" sz="2200">
                  <a:latin typeface="+mn-lt"/>
                  <a:ea typeface="+mn-ea"/>
                  <a:cs typeface="+mn-cs"/>
                  <a:sym typeface="Calibri"/>
                </a:defRPr>
              </a:pPr>
              <a:r>
                <a:t>Aksiyal SpA </a:t>
              </a:r>
              <a:r>
                <a:t>İlişkili INFLAMATUAR ve YAPISAL MRG lezyonları</a:t>
              </a:r>
            </a:p>
          </p:txBody>
        </p:sp>
      </p:grpSp>
      <p:pic>
        <p:nvPicPr>
          <p:cNvPr id="133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3634" y="1467124"/>
            <a:ext cx="4572002" cy="3432176"/>
          </a:xfrm>
          <a:prstGeom prst="rect">
            <a:avLst/>
          </a:prstGeom>
          <a:ln w="12700">
            <a:miter lim="400000"/>
          </a:ln>
        </p:spPr>
      </p:pic>
      <p:sp>
        <p:nvSpPr>
          <p:cNvPr id="1332" name="Text Box 5"/>
          <p:cNvSpPr txBox="1"/>
          <p:nvPr/>
        </p:nvSpPr>
        <p:spPr>
          <a:xfrm>
            <a:off x="1058464" y="978526"/>
            <a:ext cx="2678719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863600">
              <a:defRPr b="1" sz="2400"/>
            </a:lvl1pPr>
          </a:lstStyle>
          <a:p>
            <a:pPr/>
            <a:r>
              <a:t>STIR (T2) Sekansı</a:t>
            </a:r>
          </a:p>
        </p:txBody>
      </p:sp>
      <p:sp>
        <p:nvSpPr>
          <p:cNvPr id="1333" name="Text Box 7"/>
          <p:cNvSpPr txBox="1"/>
          <p:nvPr/>
        </p:nvSpPr>
        <p:spPr>
          <a:xfrm>
            <a:off x="4591764" y="4953894"/>
            <a:ext cx="4425505" cy="1724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863600">
              <a:defRPr sz="1700"/>
            </a:pPr>
            <a:r>
              <a:t>Yapısal değişiklikler</a:t>
            </a:r>
          </a:p>
          <a:p>
            <a:pPr defTabSz="863600">
              <a:lnSpc>
                <a:spcPct val="150000"/>
              </a:lnSpc>
              <a:defRPr b="1" sz="1700">
                <a:solidFill>
                  <a:srgbClr val="C00000"/>
                </a:solidFill>
              </a:defRPr>
            </a:pPr>
            <a:r>
              <a:t>   </a:t>
            </a:r>
            <a:r>
              <a:t>- </a:t>
            </a:r>
            <a:r>
              <a:t>Erozyon</a:t>
            </a:r>
          </a:p>
          <a:p>
            <a:pPr defTabSz="863600">
              <a:lnSpc>
                <a:spcPct val="150000"/>
              </a:lnSpc>
              <a:defRPr b="1" sz="1700">
                <a:solidFill>
                  <a:srgbClr val="C00000"/>
                </a:solidFill>
              </a:defRPr>
            </a:pPr>
            <a:r>
              <a:t>   </a:t>
            </a:r>
            <a:r>
              <a:t>- </a:t>
            </a:r>
            <a:r>
              <a:t>Skleroz</a:t>
            </a:r>
          </a:p>
          <a:p>
            <a:pPr defTabSz="863600">
              <a:lnSpc>
                <a:spcPct val="150000"/>
              </a:lnSpc>
              <a:defRPr b="1" sz="1700">
                <a:solidFill>
                  <a:srgbClr val="C00000"/>
                </a:solidFill>
              </a:defRPr>
            </a:pPr>
            <a:r>
              <a:t>   </a:t>
            </a:r>
            <a:r>
              <a:t>- </a:t>
            </a:r>
            <a:r>
              <a:t>Ankiloz</a:t>
            </a:r>
          </a:p>
          <a:p>
            <a:pPr defTabSz="863600">
              <a:lnSpc>
                <a:spcPct val="150000"/>
              </a:lnSpc>
              <a:defRPr b="1" sz="1700">
                <a:solidFill>
                  <a:srgbClr val="C00000"/>
                </a:solidFill>
              </a:defRPr>
            </a:pPr>
            <a:r>
              <a:t>   </a:t>
            </a:r>
            <a:r>
              <a:t>- </a:t>
            </a:r>
            <a:r>
              <a:t>Yağ infiltrasyonu </a:t>
            </a:r>
            <a:r>
              <a:t>/ </a:t>
            </a:r>
            <a:r>
              <a:t>yağlı dejenerasyon</a:t>
            </a:r>
          </a:p>
        </p:txBody>
      </p:sp>
      <p:sp>
        <p:nvSpPr>
          <p:cNvPr id="1334" name="Text Box 8"/>
          <p:cNvSpPr txBox="1"/>
          <p:nvPr/>
        </p:nvSpPr>
        <p:spPr>
          <a:xfrm>
            <a:off x="275783" y="5238181"/>
            <a:ext cx="4034473" cy="1340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863600">
              <a:lnSpc>
                <a:spcPct val="200000"/>
              </a:lnSpc>
              <a:defRPr sz="1700"/>
            </a:pPr>
            <a:r>
              <a:t>Aktif inflama</a:t>
            </a:r>
            <a:r>
              <a:t>tuar</a:t>
            </a:r>
            <a:r>
              <a:t> </a:t>
            </a:r>
            <a:r>
              <a:t>lezyon</a:t>
            </a:r>
          </a:p>
          <a:p>
            <a:pPr algn="ctr" defTabSz="863600">
              <a:lnSpc>
                <a:spcPct val="200000"/>
              </a:lnSpc>
              <a:defRPr b="1" sz="1700">
                <a:solidFill>
                  <a:srgbClr val="C00000"/>
                </a:solidFill>
              </a:defRPr>
            </a:pPr>
            <a:r>
              <a:t>OSTEİT</a:t>
            </a:r>
            <a:endParaRPr sz="2400"/>
          </a:p>
          <a:p>
            <a:pPr algn="ctr" defTabSz="863600">
              <a:lnSpc>
                <a:spcPct val="200000"/>
              </a:lnSpc>
              <a:defRPr b="1" sz="1700">
                <a:solidFill>
                  <a:srgbClr val="C00000"/>
                </a:solidFill>
              </a:defRPr>
            </a:pPr>
            <a:r>
              <a:t>KEMİK İLİĞİ ÖDEMİ</a:t>
            </a:r>
          </a:p>
        </p:txBody>
      </p:sp>
      <p:pic>
        <p:nvPicPr>
          <p:cNvPr id="1335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000" y="1478237"/>
            <a:ext cx="4572000" cy="3429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36" name="Text Box 6"/>
          <p:cNvSpPr txBox="1"/>
          <p:nvPr/>
        </p:nvSpPr>
        <p:spPr>
          <a:xfrm>
            <a:off x="5536513" y="963824"/>
            <a:ext cx="2780815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863600">
              <a:defRPr b="1" sz="2400"/>
            </a:pPr>
            <a:r>
              <a:t>T1-</a:t>
            </a:r>
            <a:r>
              <a:t>ağırlıklı</a:t>
            </a:r>
            <a:r>
              <a:t> Sekans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33" grpId="2"/>
      <p:bldP build="whole" bldLvl="1" animBg="1" rev="0" advAuto="0" spid="133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roup 8"/>
          <p:cNvGrpSpPr/>
          <p:nvPr/>
        </p:nvGrpSpPr>
        <p:grpSpPr>
          <a:xfrm>
            <a:off x="201286" y="580195"/>
            <a:ext cx="8691195" cy="1408646"/>
            <a:chOff x="0" y="0"/>
            <a:chExt cx="8691194" cy="1408644"/>
          </a:xfrm>
        </p:grpSpPr>
        <p:pic>
          <p:nvPicPr>
            <p:cNvPr id="1338" name="Picture 5" descr="Picture 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691195" cy="11206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41" name="Group 7"/>
            <p:cNvGrpSpPr/>
            <p:nvPr/>
          </p:nvGrpSpPr>
          <p:grpSpPr>
            <a:xfrm>
              <a:off x="2409648" y="1120612"/>
              <a:ext cx="6281547" cy="288034"/>
              <a:chOff x="0" y="0"/>
              <a:chExt cx="6281545" cy="288032"/>
            </a:xfrm>
          </p:grpSpPr>
          <p:pic>
            <p:nvPicPr>
              <p:cNvPr id="1339" name="Picture 4" descr="Picture 4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115262" y="5043"/>
                <a:ext cx="5166285" cy="27794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40" name="Picture 6" descr="Picture 6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138600" cy="28803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343" name="Rectangle 5"/>
          <p:cNvSpPr/>
          <p:nvPr/>
        </p:nvSpPr>
        <p:spPr>
          <a:xfrm>
            <a:off x="72008" y="188640"/>
            <a:ext cx="8964488" cy="6480720"/>
          </a:xfrm>
          <a:prstGeom prst="rect">
            <a:avLst/>
          </a:prstGeom>
          <a:ln>
            <a:solidFill>
              <a:srgbClr val="4597A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344" name="TextBox 14"/>
          <p:cNvSpPr txBox="1"/>
          <p:nvPr/>
        </p:nvSpPr>
        <p:spPr>
          <a:xfrm>
            <a:off x="2672316" y="260647"/>
            <a:ext cx="3775582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pPr/>
            <a:r>
              <a:t>First Consensus Statement - 2009</a:t>
            </a:r>
          </a:p>
        </p:txBody>
      </p:sp>
      <p:pic>
        <p:nvPicPr>
          <p:cNvPr id="1345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1285" y="2132856"/>
            <a:ext cx="5346735" cy="4464497"/>
          </a:xfrm>
          <a:prstGeom prst="rect">
            <a:avLst/>
          </a:prstGeom>
          <a:ln w="12700">
            <a:miter lim="400000"/>
          </a:ln>
        </p:spPr>
      </p:pic>
      <p:sp>
        <p:nvSpPr>
          <p:cNvPr id="1346" name="TextBox 9"/>
          <p:cNvSpPr txBox="1"/>
          <p:nvPr/>
        </p:nvSpPr>
        <p:spPr>
          <a:xfrm>
            <a:off x="517158" y="2185117"/>
            <a:ext cx="557822" cy="28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400">
                <a:solidFill>
                  <a:srgbClr val="FFC000"/>
                </a:solidFill>
              </a:defRPr>
            </a:lvl1pPr>
          </a:lstStyle>
          <a:p>
            <a:pPr/>
            <a:r>
              <a:t>STIR</a:t>
            </a:r>
          </a:p>
        </p:txBody>
      </p:sp>
      <p:sp>
        <p:nvSpPr>
          <p:cNvPr id="1347" name="TextBox 16"/>
          <p:cNvSpPr txBox="1"/>
          <p:nvPr/>
        </p:nvSpPr>
        <p:spPr>
          <a:xfrm>
            <a:off x="517158" y="4417367"/>
            <a:ext cx="557822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400">
                <a:solidFill>
                  <a:srgbClr val="FFC000"/>
                </a:solidFill>
              </a:defRPr>
            </a:lvl1pPr>
          </a:lstStyle>
          <a:p>
            <a:pPr/>
            <a:r>
              <a:t>STIR</a:t>
            </a:r>
          </a:p>
        </p:txBody>
      </p:sp>
      <p:sp>
        <p:nvSpPr>
          <p:cNvPr id="1348" name="TextBox 17"/>
          <p:cNvSpPr txBox="1"/>
          <p:nvPr/>
        </p:nvSpPr>
        <p:spPr>
          <a:xfrm>
            <a:off x="3248380" y="4417366"/>
            <a:ext cx="557821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400">
                <a:solidFill>
                  <a:srgbClr val="FFC000"/>
                </a:solidFill>
              </a:defRPr>
            </a:lvl1pPr>
          </a:lstStyle>
          <a:p>
            <a:pPr/>
            <a:r>
              <a:t>STIR</a:t>
            </a:r>
          </a:p>
        </p:txBody>
      </p:sp>
      <p:sp>
        <p:nvSpPr>
          <p:cNvPr id="1349" name="TextBox 18"/>
          <p:cNvSpPr txBox="1"/>
          <p:nvPr/>
        </p:nvSpPr>
        <p:spPr>
          <a:xfrm>
            <a:off x="3301856" y="2185117"/>
            <a:ext cx="395512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400">
                <a:solidFill>
                  <a:srgbClr val="FFC000"/>
                </a:solidFill>
              </a:defRPr>
            </a:lvl1pPr>
          </a:lstStyle>
          <a:p>
            <a:pPr/>
            <a:r>
              <a:t>T1</a:t>
            </a:r>
          </a:p>
        </p:txBody>
      </p:sp>
      <p:grpSp>
        <p:nvGrpSpPr>
          <p:cNvPr id="1359" name="Group 15"/>
          <p:cNvGrpSpPr/>
          <p:nvPr/>
        </p:nvGrpSpPr>
        <p:grpSpPr>
          <a:xfrm>
            <a:off x="5652120" y="2132856"/>
            <a:ext cx="3240361" cy="5011450"/>
            <a:chOff x="0" y="0"/>
            <a:chExt cx="3240359" cy="5011449"/>
          </a:xfrm>
        </p:grpSpPr>
        <p:grpSp>
          <p:nvGrpSpPr>
            <p:cNvPr id="1352" name="TextBox 10"/>
            <p:cNvGrpSpPr/>
            <p:nvPr/>
          </p:nvGrpSpPr>
          <p:grpSpPr>
            <a:xfrm>
              <a:off x="0" y="-1"/>
              <a:ext cx="3240360" cy="5011451"/>
              <a:chOff x="0" y="0"/>
              <a:chExt cx="3240359" cy="5011449"/>
            </a:xfrm>
          </p:grpSpPr>
          <p:sp>
            <p:nvSpPr>
              <p:cNvPr id="1350" name="Rectangle"/>
              <p:cNvSpPr/>
              <p:nvPr/>
            </p:nvSpPr>
            <p:spPr>
              <a:xfrm>
                <a:off x="0" y="0"/>
                <a:ext cx="3240360" cy="4464497"/>
              </a:xfrm>
              <a:prstGeom prst="rect">
                <a:avLst/>
              </a:prstGeom>
              <a:solidFill>
                <a:srgbClr val="FFC000">
                  <a:alpha val="67000"/>
                </a:srgbClr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Calibri"/>
                  </a:defRPr>
                </a:pPr>
              </a:p>
            </p:txBody>
          </p:sp>
          <p:sp>
            <p:nvSpPr>
              <p:cNvPr id="1351" name="BMO: Kemik iliği ödemi…"/>
              <p:cNvSpPr txBox="1"/>
              <p:nvPr/>
            </p:nvSpPr>
            <p:spPr>
              <a:xfrm>
                <a:off x="50482" y="4762"/>
                <a:ext cx="3139396" cy="50066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Calibri"/>
                  </a:defRPr>
                </a:pPr>
                <a:r>
                  <a:t>BMO: Kemik iliği ödemi</a:t>
                </a:r>
              </a:p>
              <a:p>
                <a:pPr>
                  <a:defRPr>
                    <a:latin typeface="+mn-lt"/>
                    <a:ea typeface="+mn-ea"/>
                    <a:cs typeface="+mn-cs"/>
                    <a:sym typeface="Calibri"/>
                  </a:defRPr>
                </a:pPr>
              </a:p>
              <a:p>
                <a:pPr>
                  <a:defRPr>
                    <a:latin typeface="+mn-lt"/>
                    <a:ea typeface="+mn-ea"/>
                    <a:cs typeface="+mn-cs"/>
                    <a:sym typeface="Calibri"/>
                  </a:defRPr>
                </a:pPr>
                <a:r>
                  <a:t>STIR: 	Hiperintense     sinyal</a:t>
                </a:r>
              </a:p>
              <a:p>
                <a:pPr>
                  <a:defRPr>
                    <a:latin typeface="+mn-lt"/>
                    <a:ea typeface="+mn-ea"/>
                    <a:cs typeface="+mn-cs"/>
                    <a:sym typeface="Calibri"/>
                  </a:defRPr>
                </a:pPr>
                <a:r>
                  <a:t>T1:	Hipoinntense    sinyal</a:t>
                </a:r>
              </a:p>
              <a:p>
                <a:pPr>
                  <a:defRPr>
                    <a:latin typeface="+mn-lt"/>
                    <a:ea typeface="+mn-ea"/>
                    <a:cs typeface="+mn-cs"/>
                    <a:sym typeface="Calibri"/>
                  </a:defRPr>
                </a:pPr>
              </a:p>
              <a:p>
                <a:pPr>
                  <a:defRPr>
                    <a:latin typeface="+mn-lt"/>
                    <a:ea typeface="+mn-ea"/>
                    <a:cs typeface="+mn-cs"/>
                    <a:sym typeface="Calibri"/>
                  </a:defRPr>
                </a:pPr>
              </a:p>
              <a:p>
                <a:pPr>
                  <a:defRPr>
                    <a:solidFill>
                      <a:srgbClr val="C00000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r>
                  <a:t> Birden fazla inflamasyon alanı</a:t>
                </a:r>
              </a:p>
              <a:p>
                <a:pPr algn="ctr">
                  <a:defRPr>
                    <a:latin typeface="+mn-lt"/>
                    <a:ea typeface="+mn-ea"/>
                    <a:cs typeface="+mn-cs"/>
                    <a:sym typeface="Calibri"/>
                  </a:defRPr>
                </a:pPr>
                <a:r>
                  <a:t>veya</a:t>
                </a:r>
              </a:p>
              <a:p>
                <a:pPr>
                  <a:defRPr>
                    <a:latin typeface="+mn-lt"/>
                    <a:ea typeface="+mn-ea"/>
                    <a:cs typeface="+mn-cs"/>
                    <a:sym typeface="Calibri"/>
                  </a:defRPr>
                </a:pPr>
                <a:r>
                  <a:t> En az iki ardışık kesitte bir alan</a:t>
                </a:r>
                <a:endParaRPr>
                  <a:solidFill>
                    <a:srgbClr val="C00000"/>
                  </a:solidFill>
                </a:endParaRPr>
              </a:p>
              <a:p>
                <a:pPr>
                  <a:defRPr>
                    <a:solidFill>
                      <a:srgbClr val="C00000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</a:p>
              <a:p>
                <a:pPr>
                  <a:defRPr>
                    <a:latin typeface="+mn-lt"/>
                    <a:ea typeface="+mn-ea"/>
                    <a:cs typeface="+mn-cs"/>
                    <a:sym typeface="Calibri"/>
                  </a:defRPr>
                </a:pPr>
              </a:p>
              <a:p>
                <a:pPr>
                  <a:defRPr>
                    <a:latin typeface="+mn-lt"/>
                    <a:ea typeface="+mn-ea"/>
                    <a:cs typeface="+mn-cs"/>
                    <a:sym typeface="Calibri"/>
                  </a:defRPr>
                </a:pPr>
                <a:r>
                  <a:t>Yerleşimi: </a:t>
                </a:r>
                <a:r>
                  <a:rPr>
                    <a:solidFill>
                      <a:srgbClr val="C00000"/>
                    </a:solidFill>
                  </a:rPr>
                  <a:t>Subkondral</a:t>
                </a:r>
              </a:p>
              <a:p>
                <a:pPr>
                  <a:defRPr>
                    <a:latin typeface="+mn-lt"/>
                    <a:ea typeface="+mn-ea"/>
                    <a:cs typeface="+mn-cs"/>
                    <a:sym typeface="Calibri"/>
                  </a:defRPr>
                </a:pPr>
                <a:r>
                  <a:t>Yoğunluk: Yüksek intensite...</a:t>
                </a:r>
              </a:p>
              <a:p>
                <a:pPr>
                  <a:defRPr>
                    <a:latin typeface="+mn-lt"/>
                    <a:ea typeface="+mn-ea"/>
                    <a:cs typeface="+mn-cs"/>
                    <a:sym typeface="Calibri"/>
                  </a:defRPr>
                </a:pPr>
              </a:p>
              <a:p>
                <a:pPr>
                  <a:defRPr>
                    <a:latin typeface="+mn-lt"/>
                    <a:ea typeface="+mn-ea"/>
                    <a:cs typeface="+mn-cs"/>
                    <a:sym typeface="Calibri"/>
                  </a:defRPr>
                </a:pPr>
                <a:r>
                  <a:t>Normal intensite: Interforaminal kemik iliği yoğunluğu</a:t>
                </a:r>
              </a:p>
            </p:txBody>
          </p:sp>
        </p:grpSp>
        <p:sp>
          <p:nvSpPr>
            <p:cNvPr id="1353" name="Straight Connector 12"/>
            <p:cNvSpPr/>
            <p:nvPr/>
          </p:nvSpPr>
          <p:spPr>
            <a:xfrm>
              <a:off x="144015" y="1440160"/>
              <a:ext cx="1008113" cy="1"/>
            </a:xfrm>
            <a:prstGeom prst="line">
              <a:avLst/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354" name="Flowchart: Connector 13"/>
            <p:cNvSpPr/>
            <p:nvPr/>
          </p:nvSpPr>
          <p:spPr>
            <a:xfrm>
              <a:off x="1512167" y="1368152"/>
              <a:ext cx="180021" cy="144017"/>
            </a:xfrm>
            <a:prstGeom prst="ellipse">
              <a:avLst/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355" name="Straight Connector 23"/>
            <p:cNvSpPr/>
            <p:nvPr/>
          </p:nvSpPr>
          <p:spPr>
            <a:xfrm>
              <a:off x="1944216" y="1440160"/>
              <a:ext cx="1008113" cy="1"/>
            </a:xfrm>
            <a:prstGeom prst="line">
              <a:avLst/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356" name="Straight Connector 24"/>
            <p:cNvSpPr/>
            <p:nvPr/>
          </p:nvSpPr>
          <p:spPr>
            <a:xfrm>
              <a:off x="144015" y="2808312"/>
              <a:ext cx="1008113" cy="1"/>
            </a:xfrm>
            <a:prstGeom prst="line">
              <a:avLst/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357" name="Flowchart: Connector 25"/>
            <p:cNvSpPr/>
            <p:nvPr/>
          </p:nvSpPr>
          <p:spPr>
            <a:xfrm>
              <a:off x="1512167" y="2736304"/>
              <a:ext cx="180021" cy="144017"/>
            </a:xfrm>
            <a:prstGeom prst="ellipse">
              <a:avLst/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358" name="Straight Connector 26"/>
            <p:cNvSpPr/>
            <p:nvPr/>
          </p:nvSpPr>
          <p:spPr>
            <a:xfrm>
              <a:off x="1944216" y="2808312"/>
              <a:ext cx="1008113" cy="1"/>
            </a:xfrm>
            <a:prstGeom prst="line">
              <a:avLst/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5" name="Group 8"/>
          <p:cNvGrpSpPr/>
          <p:nvPr/>
        </p:nvGrpSpPr>
        <p:grpSpPr>
          <a:xfrm>
            <a:off x="201286" y="508186"/>
            <a:ext cx="8691195" cy="1408647"/>
            <a:chOff x="0" y="0"/>
            <a:chExt cx="8691194" cy="1408644"/>
          </a:xfrm>
        </p:grpSpPr>
        <p:pic>
          <p:nvPicPr>
            <p:cNvPr id="1361" name="Picture 5" descr="Picture 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691195" cy="11206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64" name="Group 7"/>
            <p:cNvGrpSpPr/>
            <p:nvPr/>
          </p:nvGrpSpPr>
          <p:grpSpPr>
            <a:xfrm>
              <a:off x="2409648" y="1120612"/>
              <a:ext cx="6281547" cy="288034"/>
              <a:chOff x="0" y="0"/>
              <a:chExt cx="6281545" cy="288032"/>
            </a:xfrm>
          </p:grpSpPr>
          <p:pic>
            <p:nvPicPr>
              <p:cNvPr id="1362" name="Picture 4" descr="Picture 4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115262" y="5043"/>
                <a:ext cx="5166285" cy="27794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63" name="Picture 6" descr="Picture 6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138600" cy="28803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366" name="Rectangle 5"/>
          <p:cNvSpPr/>
          <p:nvPr/>
        </p:nvSpPr>
        <p:spPr>
          <a:xfrm>
            <a:off x="72008" y="188640"/>
            <a:ext cx="8964488" cy="6480720"/>
          </a:xfrm>
          <a:prstGeom prst="rect">
            <a:avLst/>
          </a:prstGeom>
          <a:ln>
            <a:solidFill>
              <a:srgbClr val="4597A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367" name="TextBox 14"/>
          <p:cNvSpPr txBox="1"/>
          <p:nvPr/>
        </p:nvSpPr>
        <p:spPr>
          <a:xfrm>
            <a:off x="2672316" y="188639"/>
            <a:ext cx="3775582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pPr/>
            <a:r>
              <a:t>First Consensus Statement - 2009</a:t>
            </a:r>
          </a:p>
        </p:txBody>
      </p:sp>
      <p:pic>
        <p:nvPicPr>
          <p:cNvPr id="1368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1285" y="1936668"/>
            <a:ext cx="3814918" cy="47326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9" name="Picture 3" descr="Picture 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995935" y="4060202"/>
            <a:ext cx="5020295" cy="808958"/>
          </a:xfrm>
          <a:prstGeom prst="rect">
            <a:avLst/>
          </a:prstGeom>
          <a:ln w="12700">
            <a:miter lim="400000"/>
          </a:ln>
        </p:spPr>
      </p:pic>
      <p:sp>
        <p:nvSpPr>
          <p:cNvPr id="1370" name="Notched Right Arrow 1"/>
          <p:cNvSpPr/>
          <p:nvPr/>
        </p:nvSpPr>
        <p:spPr>
          <a:xfrm>
            <a:off x="1547663" y="4060202"/>
            <a:ext cx="2448274" cy="4044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5400"/>
                </a:moveTo>
                <a:lnTo>
                  <a:pt x="19816" y="5400"/>
                </a:lnTo>
                <a:lnTo>
                  <a:pt x="19816" y="0"/>
                </a:lnTo>
                <a:lnTo>
                  <a:pt x="21600" y="10800"/>
                </a:lnTo>
                <a:lnTo>
                  <a:pt x="19816" y="21600"/>
                </a:lnTo>
                <a:lnTo>
                  <a:pt x="19816" y="16200"/>
                </a:lnTo>
                <a:lnTo>
                  <a:pt x="0" y="16200"/>
                </a:lnTo>
                <a:lnTo>
                  <a:pt x="892" y="10800"/>
                </a:lnTo>
                <a:close/>
              </a:path>
            </a:pathLst>
          </a:custGeom>
          <a:solidFill>
            <a:srgbClr val="F9DC07"/>
          </a:solidFill>
          <a:ln>
            <a:solidFill>
              <a:srgbClr val="224B50"/>
            </a:solidFill>
          </a:ln>
        </p:spPr>
        <p:txBody>
          <a:bodyPr lIns="45719" rIns="45719"/>
          <a:lstStyle/>
          <a:p>
            <a:pPr/>
          </a:p>
        </p:txBody>
      </p:sp>
      <p:grpSp>
        <p:nvGrpSpPr>
          <p:cNvPr id="1373" name="TextBox 2"/>
          <p:cNvGrpSpPr/>
          <p:nvPr/>
        </p:nvGrpSpPr>
        <p:grpSpPr>
          <a:xfrm>
            <a:off x="4209620" y="3140967"/>
            <a:ext cx="4592925" cy="830998"/>
            <a:chOff x="0" y="0"/>
            <a:chExt cx="4592923" cy="830997"/>
          </a:xfrm>
        </p:grpSpPr>
        <p:sp>
          <p:nvSpPr>
            <p:cNvPr id="1371" name="Rectangle"/>
            <p:cNvSpPr/>
            <p:nvPr/>
          </p:nvSpPr>
          <p:spPr>
            <a:xfrm>
              <a:off x="0" y="-1"/>
              <a:ext cx="4592924" cy="830999"/>
            </a:xfrm>
            <a:prstGeom prst="rect">
              <a:avLst/>
            </a:prstGeom>
            <a:solidFill>
              <a:srgbClr val="F9DC07"/>
            </a:solidFill>
            <a:ln w="12700" cap="flat">
              <a:solidFill>
                <a:srgbClr val="224B5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b="1" sz="1600">
                  <a:solidFill>
                    <a:srgbClr val="C00000"/>
                  </a:solidFill>
                </a:defRPr>
              </a:pPr>
            </a:p>
          </p:txBody>
        </p:sp>
        <p:sp>
          <p:nvSpPr>
            <p:cNvPr id="1372" name="Kemik İliği Ödemi (KİÖ) YOKKEN;…"/>
            <p:cNvSpPr txBox="1"/>
            <p:nvPr/>
          </p:nvSpPr>
          <p:spPr>
            <a:xfrm>
              <a:off x="416795" y="6349"/>
              <a:ext cx="3759334" cy="8231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2000" tIns="72000" rIns="72000" bIns="72000" numCol="1" anchor="t">
              <a:spAutoFit/>
            </a:bodyPr>
            <a:lstStyle/>
            <a:p>
              <a:pPr algn="ctr">
                <a:defRPr sz="1600"/>
              </a:pPr>
              <a:r>
                <a:t>Kemik İliği Ödemi (KİÖ) </a:t>
              </a:r>
              <a:r>
                <a:rPr b="1">
                  <a:solidFill>
                    <a:srgbClr val="C00000"/>
                  </a:solidFill>
                </a:rPr>
                <a:t>YOKKEN</a:t>
              </a:r>
              <a:r>
                <a:t>;</a:t>
              </a:r>
            </a:p>
            <a:p>
              <a:pPr algn="ctr">
                <a:defRPr sz="1600"/>
              </a:pPr>
            </a:p>
            <a:p>
              <a:pPr algn="ctr">
                <a:defRPr sz="1600"/>
              </a:pPr>
              <a:r>
                <a:t>Sinovit, entezit veya kapsülit </a:t>
              </a:r>
              <a:r>
                <a:rPr b="1">
                  <a:solidFill>
                    <a:srgbClr val="C00000"/>
                  </a:solidFill>
                </a:rPr>
                <a:t>YETERSİZ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73" grpId="2"/>
      <p:bldP build="whole" bldLvl="1" animBg="1" rev="0" advAuto="0" spid="1369" grpId="3"/>
      <p:bldP build="whole" bldLvl="1" animBg="1" rev="0" advAuto="0" spid="137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5" name="Resim 3" descr="Resim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2736" y="1389225"/>
            <a:ext cx="7038528" cy="52801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6" name="Resim 4" descr="Resim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5065" y="1556791"/>
            <a:ext cx="6613869" cy="4963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7" name="Resim 1" descr="Resim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2869" y="1484783"/>
            <a:ext cx="6938262" cy="5197525"/>
          </a:xfrm>
          <a:prstGeom prst="rect">
            <a:avLst/>
          </a:prstGeom>
          <a:ln w="12700">
            <a:miter lim="400000"/>
          </a:ln>
        </p:spPr>
      </p:pic>
      <p:sp>
        <p:nvSpPr>
          <p:cNvPr id="1378" name="Dikdörtgen 4"/>
          <p:cNvSpPr/>
          <p:nvPr/>
        </p:nvSpPr>
        <p:spPr>
          <a:xfrm>
            <a:off x="179387" y="188940"/>
            <a:ext cx="8785226" cy="6480176"/>
          </a:xfrm>
          <a:prstGeom prst="rect">
            <a:avLst/>
          </a:prstGeom>
          <a:ln w="15875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</a:p>
        </p:txBody>
      </p:sp>
      <p:sp>
        <p:nvSpPr>
          <p:cNvPr id="1379" name="Alt Başlık 2"/>
          <p:cNvSpPr txBox="1"/>
          <p:nvPr>
            <p:ph type="body" sz="quarter" idx="1"/>
          </p:nvPr>
        </p:nvSpPr>
        <p:spPr>
          <a:xfrm>
            <a:off x="827583" y="326479"/>
            <a:ext cx="7416826" cy="1230313"/>
          </a:xfrm>
          <a:prstGeom prst="rect">
            <a:avLst/>
          </a:prstGeom>
          <a:solidFill>
            <a:srgbClr val="F9DC07"/>
          </a:solidFill>
          <a:ln w="9525">
            <a:solidFill>
              <a:srgbClr val="000000"/>
            </a:solidFill>
            <a:round/>
          </a:ln>
        </p:spPr>
        <p:txBody>
          <a:bodyPr/>
          <a:lstStyle/>
          <a:p>
            <a:pPr algn="l" defTabSz="822959">
              <a:lnSpc>
                <a:spcPct val="136000"/>
              </a:lnSpc>
              <a:spcBef>
                <a:spcPts val="500"/>
              </a:spcBef>
              <a:defRPr b="1" spc="0" sz="144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KONTRAST MADDESİ NE ZAMAN KULLANILMALI? </a:t>
            </a:r>
            <a:endParaRPr spc="26" sz="539"/>
          </a:p>
          <a:p>
            <a:pPr marL="308609" indent="-308609" algn="l" defTabSz="822959">
              <a:lnSpc>
                <a:spcPct val="80000"/>
              </a:lnSpc>
              <a:spcBef>
                <a:spcPts val="100"/>
              </a:spcBef>
              <a:buSzPct val="100000"/>
              <a:buChar char="✓"/>
              <a:defRPr spc="27" sz="18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</a:p>
          <a:p>
            <a:pPr marL="480059" indent="-322897" algn="l" defTabSz="822959">
              <a:lnSpc>
                <a:spcPct val="96000"/>
              </a:lnSpc>
              <a:spcBef>
                <a:spcPts val="300"/>
              </a:spcBef>
              <a:buSzPct val="100000"/>
              <a:buChar char="✓"/>
              <a:defRPr spc="0" sz="135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Entezit, kapsülit ve sinovit’in tanısında</a:t>
            </a:r>
            <a:endParaRPr spc="26" sz="539"/>
          </a:p>
          <a:p>
            <a:pPr marL="480059" indent="-322897" algn="l" defTabSz="822959">
              <a:lnSpc>
                <a:spcPct val="96000"/>
              </a:lnSpc>
              <a:spcBef>
                <a:spcPts val="300"/>
              </a:spcBef>
              <a:buSzPct val="100000"/>
              <a:buChar char="✓"/>
              <a:defRPr spc="0" sz="135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Malignite ve enfeksiyöz sakroiliit ayırıcı tanısı yapılması gerekiyor ise: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" dur="500" fill="hold"/>
                                        <p:tgtEl>
                                          <p:spTgt spid="1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1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xit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6" dur="500" fill="hold"/>
                                        <p:tgtEl>
                                          <p:spTgt spid="13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500"/>
                                        <p:tgtEl>
                                          <p:spTgt spid="1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75" grpId="4"/>
      <p:bldP build="whole" bldLvl="1" animBg="1" rev="0" advAuto="0" spid="1376" grpId="2"/>
      <p:bldP build="whole" bldLvl="1" animBg="1" rev="0" advAuto="0" spid="1376" grpId="3"/>
      <p:bldP build="whole" bldLvl="1" animBg="1" rev="0" advAuto="0" spid="137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Başlık 1"/>
          <p:cNvSpPr txBox="1"/>
          <p:nvPr>
            <p:ph type="title"/>
          </p:nvPr>
        </p:nvSpPr>
        <p:spPr>
          <a:xfrm>
            <a:off x="323527" y="284937"/>
            <a:ext cx="4176466" cy="623784"/>
          </a:xfrm>
          <a:prstGeom prst="rect">
            <a:avLst/>
          </a:prstGeom>
          <a:solidFill>
            <a:srgbClr val="558ED5">
              <a:alpha val="30000"/>
            </a:srgbClr>
          </a:solidFill>
        </p:spPr>
        <p:txBody>
          <a:bodyPr/>
          <a:lstStyle/>
          <a:p>
            <a:pPr/>
            <a:r>
              <a:t>YAPISAL LEZYONLAR</a:t>
            </a:r>
          </a:p>
        </p:txBody>
      </p:sp>
      <p:sp>
        <p:nvSpPr>
          <p:cNvPr id="1382" name="Alt Başlık 2"/>
          <p:cNvSpPr txBox="1"/>
          <p:nvPr>
            <p:ph type="body" sz="half" idx="1"/>
          </p:nvPr>
        </p:nvSpPr>
        <p:spPr>
          <a:xfrm>
            <a:off x="0" y="908720"/>
            <a:ext cx="9036496" cy="1512170"/>
          </a:xfrm>
          <a:prstGeom prst="rect">
            <a:avLst/>
          </a:prstGeom>
        </p:spPr>
        <p:txBody>
          <a:bodyPr/>
          <a:lstStyle/>
          <a:p>
            <a:pPr algn="l" defTabSz="393192">
              <a:spcBef>
                <a:spcPts val="600"/>
              </a:spcBef>
              <a:defRPr sz="2752">
                <a:solidFill>
                  <a:srgbClr val="000000"/>
                </a:solidFill>
              </a:defRPr>
            </a:pPr>
            <a:r>
              <a:t>				</a:t>
            </a:r>
            <a:r>
              <a:rPr b="1"/>
              <a:t>T1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					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    	</a:t>
            </a:r>
            <a:r>
              <a:rPr b="1" sz="2408"/>
              <a:t>Yağ Baskılı T2	/ STIR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	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l" defTabSz="393192">
              <a:spcBef>
                <a:spcPts val="400"/>
              </a:spcBef>
              <a:defRPr sz="2064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				Hiperintes 				</a:t>
            </a:r>
            <a:r>
              <a:t>		</a:t>
            </a:r>
            <a:r>
              <a:t>Hipointens</a:t>
            </a:r>
          </a:p>
          <a:p>
            <a:pPr algn="l" defTabSz="393192">
              <a:spcBef>
                <a:spcPts val="400"/>
              </a:spcBef>
              <a:defRPr sz="2064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				(beyaz)					</a:t>
            </a:r>
            <a:r>
              <a:t>		</a:t>
            </a:r>
            <a:r>
              <a:t>(siyah)</a:t>
            </a:r>
          </a:p>
        </p:txBody>
      </p:sp>
      <p:pic>
        <p:nvPicPr>
          <p:cNvPr id="138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0" t="9912" r="40747" b="0"/>
          <a:stretch>
            <a:fillRect/>
          </a:stretch>
        </p:blipFill>
        <p:spPr>
          <a:xfrm>
            <a:off x="755575" y="2433869"/>
            <a:ext cx="3176144" cy="4163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4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l="0" t="0" r="50000" b="8085"/>
          <a:stretch>
            <a:fillRect/>
          </a:stretch>
        </p:blipFill>
        <p:spPr>
          <a:xfrm>
            <a:off x="5292080" y="2381469"/>
            <a:ext cx="2959473" cy="4248897"/>
          </a:xfrm>
          <a:prstGeom prst="rect">
            <a:avLst/>
          </a:prstGeom>
          <a:ln w="12700">
            <a:miter lim="400000"/>
          </a:ln>
        </p:spPr>
      </p:pic>
      <p:sp>
        <p:nvSpPr>
          <p:cNvPr id="1385" name="Sağ Ok 3"/>
          <p:cNvSpPr/>
          <p:nvPr/>
        </p:nvSpPr>
        <p:spPr>
          <a:xfrm>
            <a:off x="1187624" y="3645024"/>
            <a:ext cx="432049" cy="43204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9DC07"/>
          </a:solidFill>
          <a:ln>
            <a:solidFill>
              <a:srgbClr val="17375E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1386" name="Sağ Ok 10"/>
          <p:cNvSpPr/>
          <p:nvPr/>
        </p:nvSpPr>
        <p:spPr>
          <a:xfrm>
            <a:off x="5803279" y="3645022"/>
            <a:ext cx="432049" cy="43204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9DC07"/>
          </a:solidFill>
          <a:ln>
            <a:solidFill>
              <a:srgbClr val="17375E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1387" name="Metin kutusu 4"/>
          <p:cNvSpPr txBox="1"/>
          <p:nvPr/>
        </p:nvSpPr>
        <p:spPr>
          <a:xfrm>
            <a:off x="4924895" y="262388"/>
            <a:ext cx="3952935" cy="634714"/>
          </a:xfrm>
          <a:prstGeom prst="rect">
            <a:avLst/>
          </a:prstGeom>
          <a:solidFill>
            <a:srgbClr val="F9DC07"/>
          </a:solidFill>
          <a:ln>
            <a:solidFill>
              <a:srgbClr val="17375E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t>PERİ ARTİKÜLER</a:t>
            </a:r>
          </a:p>
          <a:p>
            <a:pPr algn="ctr"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t>YAĞ DEPOZİSYONU</a:t>
            </a:r>
          </a:p>
        </p:txBody>
      </p:sp>
      <p:sp>
        <p:nvSpPr>
          <p:cNvPr id="1388" name="Dikdörtgen 4"/>
          <p:cNvSpPr/>
          <p:nvPr/>
        </p:nvSpPr>
        <p:spPr>
          <a:xfrm>
            <a:off x="179387" y="188940"/>
            <a:ext cx="8785226" cy="6480176"/>
          </a:xfrm>
          <a:prstGeom prst="rect">
            <a:avLst/>
          </a:prstGeom>
          <a:ln w="15875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86" grpId="2"/>
      <p:bldP build="whole" bldLvl="1" animBg="1" rev="0" advAuto="0" spid="138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0" t="9980" r="0" b="0"/>
          <a:stretch>
            <a:fillRect/>
          </a:stretch>
        </p:blipFill>
        <p:spPr>
          <a:xfrm>
            <a:off x="755576" y="2376818"/>
            <a:ext cx="3175292" cy="3932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1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rcRect l="0" t="0" r="0" b="8583"/>
          <a:stretch>
            <a:fillRect/>
          </a:stretch>
        </p:blipFill>
        <p:spPr>
          <a:xfrm>
            <a:off x="5280926" y="2376819"/>
            <a:ext cx="3035490" cy="3932502"/>
          </a:xfrm>
          <a:prstGeom prst="rect">
            <a:avLst/>
          </a:prstGeom>
          <a:ln w="12700">
            <a:miter lim="400000"/>
          </a:ln>
        </p:spPr>
      </p:pic>
      <p:sp>
        <p:nvSpPr>
          <p:cNvPr id="1392" name="Alt Başlık 2"/>
          <p:cNvSpPr txBox="1"/>
          <p:nvPr>
            <p:ph type="body" sz="half" idx="1"/>
          </p:nvPr>
        </p:nvSpPr>
        <p:spPr>
          <a:xfrm>
            <a:off x="0" y="908720"/>
            <a:ext cx="9036496" cy="1512170"/>
          </a:xfrm>
          <a:prstGeom prst="rect">
            <a:avLst/>
          </a:prstGeom>
        </p:spPr>
        <p:txBody>
          <a:bodyPr/>
          <a:lstStyle/>
          <a:p>
            <a:pPr algn="l" defTabSz="393192">
              <a:spcBef>
                <a:spcPts val="600"/>
              </a:spcBef>
              <a:defRPr sz="2752">
                <a:solidFill>
                  <a:srgbClr val="000000"/>
                </a:solidFill>
              </a:defRPr>
            </a:pPr>
            <a:r>
              <a:t>				</a:t>
            </a:r>
            <a:r>
              <a:rPr b="1"/>
              <a:t>T1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					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		</a:t>
            </a:r>
            <a:r>
              <a:rPr b="1"/>
              <a:t>Yağ Baskılı T2	/ STIR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	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l" defTabSz="393192">
              <a:spcBef>
                <a:spcPts val="400"/>
              </a:spcBef>
              <a:defRPr sz="2064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				Hipointes 				</a:t>
            </a:r>
            <a:r>
              <a:t>		</a:t>
            </a:r>
            <a:r>
              <a:t>Hipointens</a:t>
            </a:r>
          </a:p>
          <a:p>
            <a:pPr algn="l" defTabSz="393192">
              <a:spcBef>
                <a:spcPts val="400"/>
              </a:spcBef>
              <a:defRPr sz="2064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				(siyah)					</a:t>
            </a:r>
            <a:r>
              <a:t>		</a:t>
            </a:r>
            <a:r>
              <a:t>(siyah)</a:t>
            </a:r>
          </a:p>
        </p:txBody>
      </p:sp>
      <p:sp>
        <p:nvSpPr>
          <p:cNvPr id="1393" name="Sağ Ok 3"/>
          <p:cNvSpPr/>
          <p:nvPr/>
        </p:nvSpPr>
        <p:spPr>
          <a:xfrm>
            <a:off x="1191572" y="3933056"/>
            <a:ext cx="432049" cy="43204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9DC07"/>
          </a:solidFill>
          <a:ln>
            <a:solidFill>
              <a:srgbClr val="17375E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1394" name="Sağ Ok 10"/>
          <p:cNvSpPr/>
          <p:nvPr/>
        </p:nvSpPr>
        <p:spPr>
          <a:xfrm>
            <a:off x="5532430" y="3933056"/>
            <a:ext cx="432049" cy="43204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9DC07"/>
          </a:solidFill>
          <a:ln>
            <a:solidFill>
              <a:srgbClr val="17375E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1395" name="Başlık 1"/>
          <p:cNvSpPr txBox="1"/>
          <p:nvPr>
            <p:ph type="title"/>
          </p:nvPr>
        </p:nvSpPr>
        <p:spPr>
          <a:xfrm>
            <a:off x="323527" y="284937"/>
            <a:ext cx="4176466" cy="623784"/>
          </a:xfrm>
          <a:prstGeom prst="rect">
            <a:avLst/>
          </a:prstGeom>
          <a:solidFill>
            <a:srgbClr val="558ED5">
              <a:alpha val="30000"/>
            </a:srgbClr>
          </a:solidFill>
        </p:spPr>
        <p:txBody>
          <a:bodyPr/>
          <a:lstStyle/>
          <a:p>
            <a:pPr/>
            <a:r>
              <a:t>YAPISAL LEZYONLAR</a:t>
            </a:r>
          </a:p>
        </p:txBody>
      </p:sp>
      <p:sp>
        <p:nvSpPr>
          <p:cNvPr id="1396" name="Metin kutusu 4"/>
          <p:cNvSpPr txBox="1"/>
          <p:nvPr/>
        </p:nvSpPr>
        <p:spPr>
          <a:xfrm>
            <a:off x="4686992" y="283437"/>
            <a:ext cx="4133481" cy="506572"/>
          </a:xfrm>
          <a:prstGeom prst="rect">
            <a:avLst/>
          </a:prstGeom>
          <a:solidFill>
            <a:srgbClr val="F9DC07"/>
          </a:solidFill>
          <a:ln>
            <a:solidFill>
              <a:srgbClr val="17375E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3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SKLEROZ</a:t>
            </a:r>
          </a:p>
        </p:txBody>
      </p:sp>
      <p:sp>
        <p:nvSpPr>
          <p:cNvPr id="1397" name="Dikdörtgen 4"/>
          <p:cNvSpPr/>
          <p:nvPr/>
        </p:nvSpPr>
        <p:spPr>
          <a:xfrm>
            <a:off x="179387" y="188940"/>
            <a:ext cx="8785226" cy="6480176"/>
          </a:xfrm>
          <a:prstGeom prst="rect">
            <a:avLst/>
          </a:prstGeom>
          <a:ln w="15875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1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94" grpId="2"/>
      <p:bldP build="whole" bldLvl="1" animBg="1" rev="0" advAuto="0" spid="139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2089" y="2447226"/>
            <a:ext cx="2941879" cy="415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0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76056" y="2447227"/>
            <a:ext cx="2880320" cy="4150125"/>
          </a:xfrm>
          <a:prstGeom prst="rect">
            <a:avLst/>
          </a:prstGeom>
          <a:ln w="12700">
            <a:miter lim="400000"/>
          </a:ln>
        </p:spPr>
      </p:pic>
      <p:sp>
        <p:nvSpPr>
          <p:cNvPr id="1401" name="Alt Başlık 2"/>
          <p:cNvSpPr txBox="1"/>
          <p:nvPr>
            <p:ph type="body" sz="half" idx="1"/>
          </p:nvPr>
        </p:nvSpPr>
        <p:spPr>
          <a:xfrm>
            <a:off x="0" y="908720"/>
            <a:ext cx="9036496" cy="1512170"/>
          </a:xfrm>
          <a:prstGeom prst="rect">
            <a:avLst/>
          </a:prstGeom>
        </p:spPr>
        <p:txBody>
          <a:bodyPr/>
          <a:lstStyle/>
          <a:p>
            <a:pPr algn="l" defTabSz="393192">
              <a:spcBef>
                <a:spcPts val="600"/>
              </a:spcBef>
              <a:defRPr sz="2752">
                <a:solidFill>
                  <a:srgbClr val="000000"/>
                </a:solidFill>
              </a:defRPr>
            </a:pPr>
            <a:r>
              <a:t>				</a:t>
            </a:r>
            <a:r>
              <a:rPr b="1"/>
              <a:t>	T1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					</a:t>
            </a:r>
            <a:r>
              <a:rPr b="1"/>
              <a:t>Yağ Baskılı T2	/ STIR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	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l" defTabSz="393192">
              <a:spcBef>
                <a:spcPts val="400"/>
              </a:spcBef>
              <a:defRPr sz="2064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					Hipointes 				Hiperintens</a:t>
            </a:r>
          </a:p>
          <a:p>
            <a:pPr algn="l" defTabSz="393192">
              <a:spcBef>
                <a:spcPts val="400"/>
              </a:spcBef>
              <a:defRPr sz="2064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					(siyah)					(beyaz)</a:t>
            </a:r>
          </a:p>
        </p:txBody>
      </p:sp>
      <p:sp>
        <p:nvSpPr>
          <p:cNvPr id="1402" name="Sağ Ok 3"/>
          <p:cNvSpPr/>
          <p:nvPr/>
        </p:nvSpPr>
        <p:spPr>
          <a:xfrm>
            <a:off x="2273761" y="4733461"/>
            <a:ext cx="432049" cy="43204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9DC07"/>
          </a:solidFill>
          <a:ln>
            <a:solidFill>
              <a:srgbClr val="17375E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1403" name="Sağ Ok 10"/>
          <p:cNvSpPr/>
          <p:nvPr/>
        </p:nvSpPr>
        <p:spPr>
          <a:xfrm>
            <a:off x="5796136" y="4733461"/>
            <a:ext cx="432049" cy="43204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9DC07"/>
          </a:solidFill>
          <a:ln>
            <a:solidFill>
              <a:srgbClr val="17375E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1404" name="Başlık 1"/>
          <p:cNvSpPr txBox="1"/>
          <p:nvPr>
            <p:ph type="title"/>
          </p:nvPr>
        </p:nvSpPr>
        <p:spPr>
          <a:xfrm>
            <a:off x="323527" y="284937"/>
            <a:ext cx="4176466" cy="623784"/>
          </a:xfrm>
          <a:prstGeom prst="rect">
            <a:avLst/>
          </a:prstGeom>
          <a:solidFill>
            <a:srgbClr val="558ED5">
              <a:alpha val="30000"/>
            </a:srgbClr>
          </a:solidFill>
        </p:spPr>
        <p:txBody>
          <a:bodyPr/>
          <a:lstStyle/>
          <a:p>
            <a:pPr/>
            <a:r>
              <a:t>YAPISAL LEZYONLAR</a:t>
            </a:r>
          </a:p>
        </p:txBody>
      </p:sp>
      <p:sp>
        <p:nvSpPr>
          <p:cNvPr id="1405" name="Metin kutusu 4"/>
          <p:cNvSpPr txBox="1"/>
          <p:nvPr/>
        </p:nvSpPr>
        <p:spPr>
          <a:xfrm>
            <a:off x="4686992" y="283437"/>
            <a:ext cx="4133481" cy="506572"/>
          </a:xfrm>
          <a:prstGeom prst="rect">
            <a:avLst/>
          </a:prstGeom>
          <a:solidFill>
            <a:srgbClr val="F9DC07"/>
          </a:solidFill>
          <a:ln>
            <a:solidFill>
              <a:srgbClr val="17375E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3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EROZYON</a:t>
            </a:r>
          </a:p>
        </p:txBody>
      </p:sp>
      <p:sp>
        <p:nvSpPr>
          <p:cNvPr id="1406" name="Dikdörtgen 4"/>
          <p:cNvSpPr/>
          <p:nvPr/>
        </p:nvSpPr>
        <p:spPr>
          <a:xfrm>
            <a:off x="179387" y="188940"/>
            <a:ext cx="8785226" cy="6480176"/>
          </a:xfrm>
          <a:prstGeom prst="rect">
            <a:avLst/>
          </a:prstGeom>
          <a:ln w="15875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1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02" grpId="1"/>
      <p:bldP build="whole" bldLvl="1" animBg="1" rev="0" advAuto="0" spid="1403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Rectangle 2"/>
          <p:cNvSpPr/>
          <p:nvPr/>
        </p:nvSpPr>
        <p:spPr>
          <a:xfrm>
            <a:off x="0" y="0"/>
            <a:ext cx="9144000" cy="6416675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defTabSz="457200">
              <a:defRPr sz="2400"/>
            </a:pPr>
          </a:p>
        </p:txBody>
      </p:sp>
      <p:sp>
        <p:nvSpPr>
          <p:cNvPr id="1409" name="Rechteck 6"/>
          <p:cNvSpPr txBox="1"/>
          <p:nvPr/>
        </p:nvSpPr>
        <p:spPr>
          <a:xfrm>
            <a:off x="4617720" y="6497637"/>
            <a:ext cx="4443861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200"/>
            </a:lvl1pPr>
          </a:lstStyle>
          <a:p>
            <a:pPr/>
            <a:r>
              <a:t>Lambert R, et al. Ann Rheum Dis 2016 Nov;75(11):1958-1963.  </a:t>
            </a:r>
          </a:p>
        </p:txBody>
      </p:sp>
      <p:pic>
        <p:nvPicPr>
          <p:cNvPr id="141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011" y="188639"/>
            <a:ext cx="8568953" cy="1775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1" name="Grafik 7" descr="Grafik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650" y="422275"/>
            <a:ext cx="3779838" cy="5980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2" name="Grafik 8" descr="Grafik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16475" y="419100"/>
            <a:ext cx="3557588" cy="5976938"/>
          </a:xfrm>
          <a:prstGeom prst="rect">
            <a:avLst/>
          </a:prstGeom>
          <a:ln w="12700">
            <a:miter lim="400000"/>
          </a:ln>
        </p:spPr>
      </p:pic>
      <p:sp>
        <p:nvSpPr>
          <p:cNvPr id="1413" name="Rectangle 40"/>
          <p:cNvSpPr/>
          <p:nvPr/>
        </p:nvSpPr>
        <p:spPr>
          <a:xfrm>
            <a:off x="755650" y="2579688"/>
            <a:ext cx="3779838" cy="1857376"/>
          </a:xfrm>
          <a:prstGeom prst="rect">
            <a:avLst/>
          </a:prstGeom>
          <a:ln w="2540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defTabSz="457200">
              <a:defRPr sz="1700"/>
            </a:pPr>
          </a:p>
        </p:txBody>
      </p:sp>
      <p:sp>
        <p:nvSpPr>
          <p:cNvPr id="1414" name="Rectangle 40"/>
          <p:cNvSpPr/>
          <p:nvPr/>
        </p:nvSpPr>
        <p:spPr>
          <a:xfrm>
            <a:off x="4811712" y="3465512"/>
            <a:ext cx="3562351" cy="1187451"/>
          </a:xfrm>
          <a:prstGeom prst="rect">
            <a:avLst/>
          </a:prstGeom>
          <a:ln w="2540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defTabSz="457200">
              <a:defRPr sz="1700"/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14" grpId="4"/>
      <p:bldP build="whole" bldLvl="1" animBg="1" rev="0" advAuto="0" spid="1411" grpId="1"/>
      <p:bldP build="whole" bldLvl="1" animBg="1" rev="0" advAuto="0" spid="1412" grpId="3"/>
      <p:bldP build="whole" bldLvl="1" animBg="1" rev="0" advAuto="0" spid="1413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6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32" y="-21908"/>
            <a:ext cx="4404294" cy="6879909"/>
          </a:xfrm>
          <a:prstGeom prst="rect">
            <a:avLst/>
          </a:prstGeom>
          <a:ln w="12700">
            <a:miter lim="400000"/>
          </a:ln>
        </p:spPr>
      </p:pic>
      <p:sp>
        <p:nvSpPr>
          <p:cNvPr id="1417" name="TextBox 1"/>
          <p:cNvSpPr txBox="1"/>
          <p:nvPr/>
        </p:nvSpPr>
        <p:spPr>
          <a:xfrm>
            <a:off x="225231" y="1988840"/>
            <a:ext cx="45984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400">
                <a:solidFill>
                  <a:srgbClr val="FFC000"/>
                </a:solidFill>
              </a:defRPr>
            </a:lvl1pPr>
          </a:lstStyle>
          <a:p>
            <a:pPr/>
            <a:r>
              <a:t>T1</a:t>
            </a:r>
          </a:p>
        </p:txBody>
      </p:sp>
      <p:sp>
        <p:nvSpPr>
          <p:cNvPr id="1418" name="TextBox 5"/>
          <p:cNvSpPr txBox="1"/>
          <p:nvPr/>
        </p:nvSpPr>
        <p:spPr>
          <a:xfrm>
            <a:off x="377631" y="6021287"/>
            <a:ext cx="798425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400">
                <a:solidFill>
                  <a:srgbClr val="FFC000"/>
                </a:solidFill>
              </a:defRPr>
            </a:lvl1pPr>
          </a:lstStyle>
          <a:p>
            <a:pPr/>
            <a:r>
              <a:t>STIR</a:t>
            </a:r>
          </a:p>
        </p:txBody>
      </p:sp>
      <p:grpSp>
        <p:nvGrpSpPr>
          <p:cNvPr id="1421" name="Group 2"/>
          <p:cNvGrpSpPr/>
          <p:nvPr/>
        </p:nvGrpSpPr>
        <p:grpSpPr>
          <a:xfrm>
            <a:off x="4970090" y="440530"/>
            <a:ext cx="3562351" cy="5976940"/>
            <a:chOff x="0" y="0"/>
            <a:chExt cx="3562350" cy="5976938"/>
          </a:xfrm>
        </p:grpSpPr>
        <p:pic>
          <p:nvPicPr>
            <p:cNvPr id="1419" name="Grafik 8" descr="Grafik 8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762" y="-1"/>
              <a:ext cx="3557588" cy="59769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20" name="Rectangle 40"/>
            <p:cNvSpPr/>
            <p:nvPr/>
          </p:nvSpPr>
          <p:spPr>
            <a:xfrm>
              <a:off x="0" y="3024609"/>
              <a:ext cx="3562350" cy="1187451"/>
            </a:xfrm>
            <a:prstGeom prst="rect">
              <a:avLst/>
            </a:prstGeom>
            <a:noFill/>
            <a:ln w="254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700"/>
              </a:pPr>
            </a:p>
          </p:txBody>
        </p:sp>
      </p:grpSp>
      <p:grpSp>
        <p:nvGrpSpPr>
          <p:cNvPr id="1424" name="TextBox 3"/>
          <p:cNvGrpSpPr/>
          <p:nvPr/>
        </p:nvGrpSpPr>
        <p:grpSpPr>
          <a:xfrm>
            <a:off x="-4564" y="1878980"/>
            <a:ext cx="9153129" cy="3246746"/>
            <a:chOff x="0" y="0"/>
            <a:chExt cx="9153127" cy="3246745"/>
          </a:xfrm>
        </p:grpSpPr>
        <p:sp>
          <p:nvSpPr>
            <p:cNvPr id="1422" name="Rectangle"/>
            <p:cNvSpPr/>
            <p:nvPr/>
          </p:nvSpPr>
          <p:spPr>
            <a:xfrm>
              <a:off x="0" y="0"/>
              <a:ext cx="9153128" cy="3100041"/>
            </a:xfrm>
            <a:prstGeom prst="rect">
              <a:avLst/>
            </a:prstGeom>
            <a:solidFill>
              <a:srgbClr val="FFC000"/>
            </a:solidFill>
            <a:ln w="9525" cap="flat">
              <a:solidFill>
                <a:srgbClr val="224B5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lnSpc>
                  <a:spcPct val="200000"/>
                </a:lnSpc>
                <a:spcBef>
                  <a:spcPts val="1200"/>
                </a:spcBef>
                <a:defRPr b="1" sz="2400"/>
              </a:pPr>
            </a:p>
          </p:txBody>
        </p:sp>
        <p:sp>
          <p:nvSpPr>
            <p:cNvPr id="1423" name="Aktif lezyonun «highly suggestive» olmadığı durumlarda;…"/>
            <p:cNvSpPr txBox="1"/>
            <p:nvPr/>
          </p:nvSpPr>
          <p:spPr>
            <a:xfrm>
              <a:off x="230355" y="4762"/>
              <a:ext cx="8692417" cy="3241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>
                <a:lnSpc>
                  <a:spcPct val="200000"/>
                </a:lnSpc>
                <a:defRPr b="1" sz="2400"/>
              </a:pPr>
              <a:r>
                <a:t>Aktif lezyonun «highly suggestive» olmadığı durumlarda;</a:t>
              </a:r>
            </a:p>
            <a:p>
              <a:pPr algn="ctr">
                <a:lnSpc>
                  <a:spcPct val="200000"/>
                </a:lnSpc>
                <a:defRPr b="1" sz="2400"/>
              </a:pPr>
              <a:r>
                <a:t>Yapısal lezyonlar (ör. erozyon) geçmiş sakroiliit için anlamlı</a:t>
              </a:r>
            </a:p>
            <a:p>
              <a:pPr algn="ctr">
                <a:lnSpc>
                  <a:spcPct val="200000"/>
                </a:lnSpc>
                <a:defRPr b="1" sz="2400"/>
              </a:pPr>
              <a:r>
                <a:t>ANCAK</a:t>
              </a:r>
            </a:p>
            <a:p>
              <a:pPr algn="ctr">
                <a:lnSpc>
                  <a:spcPct val="200000"/>
                </a:lnSpc>
                <a:defRPr b="1" sz="2400"/>
              </a:pPr>
              <a:r>
                <a:t>Kemik iliği ödemi yokken yapısal lezyonlar yeterli değil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2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Dikdörtgen 2"/>
          <p:cNvSpPr/>
          <p:nvPr/>
        </p:nvSpPr>
        <p:spPr>
          <a:xfrm>
            <a:off x="179387" y="188940"/>
            <a:ext cx="8785226" cy="6480176"/>
          </a:xfrm>
          <a:prstGeom prst="rect">
            <a:avLst/>
          </a:prstGeom>
          <a:ln w="15875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1259" name="TextBox 1"/>
          <p:cNvSpPr txBox="1"/>
          <p:nvPr/>
        </p:nvSpPr>
        <p:spPr>
          <a:xfrm>
            <a:off x="423669" y="1700808"/>
            <a:ext cx="8296662" cy="2333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571500" indent="-571500">
              <a:lnSpc>
                <a:spcPct val="300000"/>
              </a:lnSpc>
              <a:buSzPct val="100000"/>
              <a:buAutoNum type="romanUcPeriod" startAt="1"/>
              <a:defRPr sz="2400">
                <a:latin typeface="+mn-lt"/>
                <a:ea typeface="+mn-ea"/>
                <a:cs typeface="+mn-cs"/>
                <a:sym typeface="Calibri"/>
              </a:defRPr>
            </a:pPr>
            <a:r>
              <a:t>Romatoloji uzmanları ne kadar sakroiliak MR bilmeli?</a:t>
            </a:r>
          </a:p>
          <a:p>
            <a:pPr marL="571500" indent="-571500">
              <a:lnSpc>
                <a:spcPct val="300000"/>
              </a:lnSpc>
              <a:buSzPct val="100000"/>
              <a:buAutoNum type="romanUcPeriod" startAt="1"/>
              <a:defRPr sz="2400">
                <a:latin typeface="+mn-lt"/>
                <a:ea typeface="+mn-ea"/>
                <a:cs typeface="+mn-cs"/>
                <a:sym typeface="Calibri"/>
              </a:defRPr>
            </a:pPr>
            <a:r>
              <a:t>Sakroiliak MR’ın romatoloji gözüyle değerlendirilmesi…</a:t>
            </a:r>
          </a:p>
          <a:p>
            <a:pPr marL="571500" indent="-571500">
              <a:lnSpc>
                <a:spcPct val="300000"/>
              </a:lnSpc>
              <a:buSzPct val="100000"/>
              <a:buAutoNum type="romanUcPeriod" startAt="1"/>
              <a:defRPr sz="2400">
                <a:latin typeface="+mn-lt"/>
                <a:ea typeface="+mn-ea"/>
                <a:cs typeface="+mn-cs"/>
                <a:sym typeface="Calibri"/>
              </a:defRPr>
            </a:pPr>
            <a:r>
              <a:t>Ne zaman romatoloji dışı nedenler düşünülmelidir?</a:t>
            </a:r>
          </a:p>
        </p:txBody>
      </p:sp>
      <p:sp>
        <p:nvSpPr>
          <p:cNvPr id="1260" name="TextBox 3"/>
          <p:cNvSpPr txBox="1"/>
          <p:nvPr/>
        </p:nvSpPr>
        <p:spPr>
          <a:xfrm>
            <a:off x="377949" y="684012"/>
            <a:ext cx="8388103" cy="506573"/>
          </a:xfrm>
          <a:prstGeom prst="rect">
            <a:avLst/>
          </a:prstGeom>
          <a:solidFill>
            <a:srgbClr val="FFC000"/>
          </a:solidFill>
          <a:ln>
            <a:solidFill>
              <a:srgbClr val="4F6228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200">
                <a:solidFill>
                  <a:srgbClr val="4F622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KONU BAŞLIKLARI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Dikdörtgen 2"/>
          <p:cNvSpPr/>
          <p:nvPr/>
        </p:nvSpPr>
        <p:spPr>
          <a:xfrm>
            <a:off x="179387" y="188940"/>
            <a:ext cx="8785226" cy="6480176"/>
          </a:xfrm>
          <a:prstGeom prst="rect">
            <a:avLst/>
          </a:prstGeom>
          <a:ln w="15875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1427" name="TextBox 1"/>
          <p:cNvSpPr txBox="1"/>
          <p:nvPr/>
        </p:nvSpPr>
        <p:spPr>
          <a:xfrm>
            <a:off x="423669" y="1700808"/>
            <a:ext cx="8296662" cy="2333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571500" indent="-571500">
              <a:lnSpc>
                <a:spcPct val="300000"/>
              </a:lnSpc>
              <a:buSzPct val="100000"/>
              <a:buAutoNum type="romanUcPeriod" startAt="1"/>
              <a:defRPr sz="2400"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Romatoloji uzmanları ne kadar sakroiliak MR bilmeli?</a:t>
            </a:r>
          </a:p>
          <a:p>
            <a:pPr marL="571500" indent="-571500">
              <a:lnSpc>
                <a:spcPct val="300000"/>
              </a:lnSpc>
              <a:buSzPct val="100000"/>
              <a:buAutoNum type="romanUcPeriod" startAt="1"/>
              <a:defRPr sz="2400">
                <a:latin typeface="+mn-lt"/>
                <a:ea typeface="+mn-ea"/>
                <a:cs typeface="+mn-cs"/>
                <a:sym typeface="Calibri"/>
              </a:defRPr>
            </a:pPr>
            <a:r>
              <a:t>Sakroiliak MR’ın romatoloji gözüyle değerlendirilmesi…</a:t>
            </a:r>
          </a:p>
          <a:p>
            <a:pPr marL="571500" indent="-571500">
              <a:lnSpc>
                <a:spcPct val="300000"/>
              </a:lnSpc>
              <a:buSzPct val="100000"/>
              <a:buAutoNum type="romanUcPeriod" startAt="1"/>
              <a:defRPr sz="2400"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Ne zaman romatoloji dışı nedenler düşünülmelidir?</a:t>
            </a:r>
          </a:p>
        </p:txBody>
      </p:sp>
      <p:sp>
        <p:nvSpPr>
          <p:cNvPr id="1428" name="TextBox 3"/>
          <p:cNvSpPr txBox="1"/>
          <p:nvPr/>
        </p:nvSpPr>
        <p:spPr>
          <a:xfrm>
            <a:off x="377949" y="684012"/>
            <a:ext cx="8388103" cy="506573"/>
          </a:xfrm>
          <a:prstGeom prst="rect">
            <a:avLst/>
          </a:prstGeom>
          <a:solidFill>
            <a:srgbClr val="FFC000"/>
          </a:solidFill>
          <a:ln>
            <a:solidFill>
              <a:srgbClr val="4F6228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200">
                <a:solidFill>
                  <a:srgbClr val="4F622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KONU BAŞLIKLARI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Dikdörtgen 2"/>
          <p:cNvSpPr/>
          <p:nvPr/>
        </p:nvSpPr>
        <p:spPr>
          <a:xfrm>
            <a:off x="179387" y="188940"/>
            <a:ext cx="8785226" cy="6480176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1431" name="8 Metin kutusu"/>
          <p:cNvSpPr txBox="1"/>
          <p:nvPr/>
        </p:nvSpPr>
        <p:spPr>
          <a:xfrm>
            <a:off x="225232" y="311344"/>
            <a:ext cx="6711911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i="1" sz="3200">
                <a:solidFill>
                  <a:srgbClr val="2F5597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«</a:t>
            </a:r>
            <a:r>
              <a:rPr b="1"/>
              <a:t>Ankilozan</a:t>
            </a:r>
            <a:r>
              <a:t>» spondilit genel özellikler - 1</a:t>
            </a:r>
          </a:p>
        </p:txBody>
      </p:sp>
      <p:sp>
        <p:nvSpPr>
          <p:cNvPr id="1432" name="Straight Connector 5"/>
          <p:cNvSpPr/>
          <p:nvPr/>
        </p:nvSpPr>
        <p:spPr>
          <a:xfrm>
            <a:off x="251521" y="980728"/>
            <a:ext cx="8640962" cy="1"/>
          </a:xfrm>
          <a:prstGeom prst="line">
            <a:avLst/>
          </a:prstGeom>
          <a:ln w="38100">
            <a:solidFill>
              <a:srgbClr val="C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433" name="Rectangle 3"/>
          <p:cNvSpPr txBox="1"/>
          <p:nvPr/>
        </p:nvSpPr>
        <p:spPr>
          <a:xfrm>
            <a:off x="225231" y="838200"/>
            <a:ext cx="4445065" cy="3120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defRPr>
                <a:solidFill>
                  <a:srgbClr val="F8F8F8"/>
                </a:solidFill>
              </a:defRPr>
            </a:pPr>
          </a:p>
          <a:p>
            <a:pPr marL="342900" indent="-342900">
              <a:lnSpc>
                <a:spcPct val="135000"/>
              </a:lnSpc>
              <a:spcBef>
                <a:spcPts val="400"/>
              </a:spcBef>
              <a:buClr>
                <a:srgbClr val="C00000"/>
              </a:buClr>
              <a:buSzPct val="90000"/>
              <a:buChar char="➢"/>
              <a:defRPr>
                <a:solidFill>
                  <a:srgbClr val="003366"/>
                </a:solidFill>
              </a:defRPr>
            </a:pPr>
            <a:r>
              <a:t>Klinik seyir;</a:t>
            </a:r>
          </a:p>
          <a:p>
            <a:pPr lvl="1" marL="742950" indent="-285750">
              <a:lnSpc>
                <a:spcPct val="135000"/>
              </a:lnSpc>
              <a:spcBef>
                <a:spcPts val="400"/>
              </a:spcBef>
              <a:buClr>
                <a:srgbClr val="C00000"/>
              </a:buClr>
              <a:buSzPct val="90000"/>
              <a:buChar char="▪"/>
              <a:defRPr b="1">
                <a:solidFill>
                  <a:srgbClr val="003366"/>
                </a:solidFill>
              </a:defRPr>
            </a:pPr>
            <a:r>
              <a:t>Relaps</a:t>
            </a:r>
            <a:r>
              <a:rPr b="0"/>
              <a:t> ve </a:t>
            </a:r>
            <a:r>
              <a:t>remisyon</a:t>
            </a:r>
            <a:r>
              <a:rPr b="0"/>
              <a:t> lar</a:t>
            </a:r>
            <a:endParaRPr sz="2400">
              <a:latin typeface="+mn-lt"/>
              <a:ea typeface="+mn-ea"/>
              <a:cs typeface="+mn-cs"/>
              <a:sym typeface="Calibri"/>
            </a:endParaRPr>
          </a:p>
          <a:p>
            <a:pPr marL="342900" indent="-342900">
              <a:lnSpc>
                <a:spcPct val="135000"/>
              </a:lnSpc>
              <a:spcBef>
                <a:spcPts val="400"/>
              </a:spcBef>
              <a:buClr>
                <a:srgbClr val="C00000"/>
              </a:buClr>
              <a:buSzPct val="90000"/>
              <a:buChar char="➢"/>
              <a:defRPr>
                <a:solidFill>
                  <a:srgbClr val="003366"/>
                </a:solidFill>
              </a:defRPr>
            </a:pPr>
            <a:r>
              <a:t>Radyografik progresyon değişken;</a:t>
            </a:r>
            <a:endParaRPr sz="2400">
              <a:latin typeface="+mn-lt"/>
              <a:ea typeface="+mn-ea"/>
              <a:cs typeface="+mn-cs"/>
              <a:sym typeface="Calibri"/>
            </a:endParaRPr>
          </a:p>
          <a:p>
            <a:pPr lvl="1" marL="742950" indent="-285750">
              <a:lnSpc>
                <a:spcPct val="135000"/>
              </a:lnSpc>
              <a:spcBef>
                <a:spcPts val="400"/>
              </a:spcBef>
              <a:buClr>
                <a:srgbClr val="C00000"/>
              </a:buClr>
              <a:buSzPct val="90000"/>
              <a:buChar char="▪"/>
              <a:defRPr>
                <a:solidFill>
                  <a:srgbClr val="003366"/>
                </a:solidFill>
              </a:defRPr>
            </a:pPr>
            <a:r>
              <a:t>Toplam hasar / Ortaya çıkış hızı</a:t>
            </a:r>
            <a:endParaRPr sz="2400">
              <a:latin typeface="+mn-lt"/>
              <a:ea typeface="+mn-ea"/>
              <a:cs typeface="+mn-cs"/>
              <a:sym typeface="Calibri"/>
            </a:endParaRPr>
          </a:p>
          <a:p>
            <a:pPr marL="342900" indent="-342900">
              <a:lnSpc>
                <a:spcPct val="135000"/>
              </a:lnSpc>
              <a:spcBef>
                <a:spcPts val="400"/>
              </a:spcBef>
              <a:buClr>
                <a:srgbClr val="C00000"/>
              </a:buClr>
              <a:buSzPct val="90000"/>
              <a:buChar char="➢"/>
              <a:defRPr>
                <a:solidFill>
                  <a:srgbClr val="003366"/>
                </a:solidFill>
              </a:defRPr>
            </a:pPr>
            <a:r>
              <a:t> «</a:t>
            </a:r>
            <a:r>
              <a:rPr b="1"/>
              <a:t>Non-radyografik evre</a:t>
            </a:r>
            <a:r>
              <a:t>»;</a:t>
            </a:r>
            <a:endParaRPr sz="2400">
              <a:latin typeface="+mn-lt"/>
              <a:ea typeface="+mn-ea"/>
              <a:cs typeface="+mn-cs"/>
              <a:sym typeface="Calibri"/>
            </a:endParaRPr>
          </a:p>
          <a:p>
            <a:pPr lvl="1" marL="742950" indent="-285750">
              <a:lnSpc>
                <a:spcPct val="135000"/>
              </a:lnSpc>
              <a:spcBef>
                <a:spcPts val="400"/>
              </a:spcBef>
              <a:buClr>
                <a:srgbClr val="C00000"/>
              </a:buClr>
              <a:buSzPct val="90000"/>
              <a:buChar char="▪"/>
              <a:defRPr>
                <a:solidFill>
                  <a:srgbClr val="003366"/>
                </a:solidFill>
              </a:defRPr>
            </a:pPr>
            <a:r>
              <a:t>Uzun dönem nr-axSpA !!  </a:t>
            </a:r>
            <a:endParaRPr sz="2400">
              <a:latin typeface="+mn-lt"/>
              <a:ea typeface="+mn-ea"/>
              <a:cs typeface="+mn-cs"/>
              <a:sym typeface="Calibri"/>
            </a:endParaRPr>
          </a:p>
          <a:p>
            <a:pPr lvl="1" marL="354013" indent="-354013">
              <a:lnSpc>
                <a:spcPct val="135000"/>
              </a:lnSpc>
              <a:spcBef>
                <a:spcPts val="400"/>
              </a:spcBef>
              <a:buClr>
                <a:srgbClr val="C00000"/>
              </a:buClr>
              <a:buSzPct val="90000"/>
              <a:buChar char="➢"/>
              <a:defRPr>
                <a:solidFill>
                  <a:srgbClr val="003366"/>
                </a:solidFill>
              </a:defRPr>
            </a:pPr>
            <a:r>
              <a:t>Omurga progresyonu olmayan hastalar</a:t>
            </a:r>
          </a:p>
        </p:txBody>
      </p:sp>
      <p:pic>
        <p:nvPicPr>
          <p:cNvPr id="1434" name="Object 8" descr="Objec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74953" y="1196751"/>
            <a:ext cx="4117528" cy="27363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45" name="Grup 12"/>
          <p:cNvGrpSpPr/>
          <p:nvPr/>
        </p:nvGrpSpPr>
        <p:grpSpPr>
          <a:xfrm>
            <a:off x="225231" y="4437140"/>
            <a:ext cx="8621529" cy="2159295"/>
            <a:chOff x="0" y="0"/>
            <a:chExt cx="8621528" cy="2159294"/>
          </a:xfrm>
        </p:grpSpPr>
        <p:sp>
          <p:nvSpPr>
            <p:cNvPr id="1435" name="Text Box 4"/>
            <p:cNvSpPr txBox="1"/>
            <p:nvPr/>
          </p:nvSpPr>
          <p:spPr>
            <a:xfrm>
              <a:off x="3249497" y="1872208"/>
              <a:ext cx="5372032" cy="2870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r">
                <a:spcBef>
                  <a:spcPts val="800"/>
                </a:spcBef>
                <a:defRPr sz="1400">
                  <a:solidFill>
                    <a:srgbClr val="003366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Dougados, M. The Journal of Rheumatology 2001; </a:t>
              </a:r>
              <a:r>
                <a:t> </a:t>
              </a:r>
              <a:r>
                <a:t>28</a:t>
              </a:r>
              <a:r>
                <a:t>(Suppl.62)</a:t>
              </a:r>
              <a:r>
                <a:t>: 16-20</a:t>
              </a:r>
            </a:p>
          </p:txBody>
        </p:sp>
        <p:sp>
          <p:nvSpPr>
            <p:cNvPr id="1436" name="Text Box 10"/>
            <p:cNvSpPr txBox="1"/>
            <p:nvPr/>
          </p:nvSpPr>
          <p:spPr>
            <a:xfrm>
              <a:off x="0" y="989939"/>
              <a:ext cx="3996248" cy="350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1" indent="190500">
                <a:defRPr b="1">
                  <a:solidFill>
                    <a:srgbClr val="003366"/>
                  </a:solidFill>
                </a:defRPr>
              </a:pPr>
              <a:r>
                <a:t>Başlangıç</a:t>
              </a:r>
              <a:r>
                <a:rPr b="0"/>
                <a:t>: </a:t>
              </a:r>
              <a:r>
                <a:rPr>
                  <a:solidFill>
                    <a:srgbClr val="C00000"/>
                  </a:solidFill>
                </a:rPr>
                <a:t>30 yaş dan </a:t>
              </a:r>
              <a:r>
                <a:rPr b="0"/>
                <a:t>önce </a:t>
              </a:r>
              <a:r>
                <a:rPr>
                  <a:solidFill>
                    <a:srgbClr val="C00000"/>
                  </a:solidFill>
                </a:rPr>
                <a:t>(% 80) </a:t>
              </a:r>
              <a:r>
                <a:rPr b="0"/>
                <a:t> </a:t>
              </a:r>
            </a:p>
          </p:txBody>
        </p:sp>
        <p:grpSp>
          <p:nvGrpSpPr>
            <p:cNvPr id="1439" name="Sağ Ok 2"/>
            <p:cNvGrpSpPr/>
            <p:nvPr/>
          </p:nvGrpSpPr>
          <p:grpSpPr>
            <a:xfrm>
              <a:off x="818376" y="3771"/>
              <a:ext cx="1944217" cy="794803"/>
              <a:chOff x="0" y="0"/>
              <a:chExt cx="1944216" cy="794802"/>
            </a:xfrm>
          </p:grpSpPr>
          <p:sp>
            <p:nvSpPr>
              <p:cNvPr id="1437" name="Arrow"/>
              <p:cNvSpPr/>
              <p:nvPr/>
            </p:nvSpPr>
            <p:spPr>
              <a:xfrm>
                <a:off x="0" y="0"/>
                <a:ext cx="1944217" cy="794803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CC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>
                  <a:defRPr b="1" sz="2000">
                    <a:solidFill>
                      <a:srgbClr val="003366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438" name="Tanı Öncesi"/>
              <p:cNvSpPr txBox="1"/>
              <p:nvPr/>
            </p:nvSpPr>
            <p:spPr>
              <a:xfrm>
                <a:off x="45720" y="198700"/>
                <a:ext cx="1654077" cy="3727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b="1" sz="2000">
                    <a:solidFill>
                      <a:srgbClr val="003366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pPr/>
                <a:r>
                  <a:t>Tanı Öncesi</a:t>
                </a:r>
              </a:p>
            </p:txBody>
          </p:sp>
        </p:grpSp>
        <p:grpSp>
          <p:nvGrpSpPr>
            <p:cNvPr id="1442" name="Sağ Ok 13"/>
            <p:cNvGrpSpPr/>
            <p:nvPr/>
          </p:nvGrpSpPr>
          <p:grpSpPr>
            <a:xfrm>
              <a:off x="5979685" y="0"/>
              <a:ext cx="1895476" cy="794803"/>
              <a:chOff x="0" y="0"/>
              <a:chExt cx="1895475" cy="794802"/>
            </a:xfrm>
          </p:grpSpPr>
          <p:sp>
            <p:nvSpPr>
              <p:cNvPr id="1440" name="Arrow"/>
              <p:cNvSpPr/>
              <p:nvPr/>
            </p:nvSpPr>
            <p:spPr>
              <a:xfrm>
                <a:off x="0" y="0"/>
                <a:ext cx="1895475" cy="794803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CC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>
                  <a:defRPr b="1" sz="2000">
                    <a:solidFill>
                      <a:srgbClr val="003366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441" name="Tanı Sonrası"/>
              <p:cNvSpPr txBox="1"/>
              <p:nvPr/>
            </p:nvSpPr>
            <p:spPr>
              <a:xfrm>
                <a:off x="45719" y="198700"/>
                <a:ext cx="1605337" cy="3727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b="1" sz="2000">
                    <a:solidFill>
                      <a:srgbClr val="003366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pPr/>
                <a:r>
                  <a:t>Tanı Sonrası</a:t>
                </a:r>
              </a:p>
            </p:txBody>
          </p:sp>
        </p:grpSp>
        <p:sp>
          <p:nvSpPr>
            <p:cNvPr id="1443" name="Text Box 10"/>
            <p:cNvSpPr txBox="1"/>
            <p:nvPr/>
          </p:nvSpPr>
          <p:spPr>
            <a:xfrm>
              <a:off x="5328592" y="1010825"/>
              <a:ext cx="3292937" cy="3973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1" indent="190500">
                <a:defRPr b="1" sz="2000">
                  <a:solidFill>
                    <a:srgbClr val="C00000"/>
                  </a:solidFill>
                </a:defRPr>
              </a:pPr>
              <a:r>
                <a:t>  Ankiloz </a:t>
              </a:r>
              <a:r>
                <a:rPr b="0">
                  <a:latin typeface="Symbol"/>
                  <a:ea typeface="Symbol"/>
                  <a:cs typeface="Symbol"/>
                  <a:sym typeface="Symbol"/>
                </a:rPr>
                <a:t>@ </a:t>
              </a:r>
              <a:r>
                <a:t>% 30 </a:t>
              </a:r>
              <a:r>
                <a:rPr b="0">
                  <a:solidFill>
                    <a:srgbClr val="003366"/>
                  </a:solidFill>
                </a:rPr>
                <a:t>hastada</a:t>
              </a:r>
            </a:p>
          </p:txBody>
        </p:sp>
        <p:sp>
          <p:nvSpPr>
            <p:cNvPr id="1444" name="Dikdörtgen 8"/>
            <p:cNvSpPr txBox="1"/>
            <p:nvPr/>
          </p:nvSpPr>
          <p:spPr>
            <a:xfrm>
              <a:off x="3402473" y="146730"/>
              <a:ext cx="1906896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b="1" spc="50" sz="2400">
                  <a:gradFill flip="none" rotWithShape="1">
                    <a:gsLst>
                      <a:gs pos="25000">
                        <a:srgbClr val="CC3300"/>
                      </a:gs>
                      <a:gs pos="100000">
                        <a:srgbClr val="8E2300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pPr/>
              <a:r>
                <a:t>Tanı Kriterleri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Dikdörtgen 2"/>
          <p:cNvSpPr/>
          <p:nvPr/>
        </p:nvSpPr>
        <p:spPr>
          <a:xfrm>
            <a:off x="179387" y="188940"/>
            <a:ext cx="8785226" cy="6480176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</a:p>
        </p:txBody>
      </p:sp>
      <p:sp>
        <p:nvSpPr>
          <p:cNvPr id="1448" name="8 Metin kutusu"/>
          <p:cNvSpPr txBox="1"/>
          <p:nvPr/>
        </p:nvSpPr>
        <p:spPr>
          <a:xfrm>
            <a:off x="225232" y="311344"/>
            <a:ext cx="7467759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i="1" sz="3200">
                <a:solidFill>
                  <a:srgbClr val="2F5597"/>
                </a:solidFill>
              </a:defRPr>
            </a:pPr>
            <a:r>
              <a:t>«</a:t>
            </a:r>
            <a:r>
              <a:rPr b="1"/>
              <a:t>Ankilozan</a:t>
            </a:r>
            <a:r>
              <a:t>» spondilit genel özellikler - </a:t>
            </a:r>
            <a:r>
              <a:t>2</a:t>
            </a:r>
          </a:p>
        </p:txBody>
      </p:sp>
      <p:sp>
        <p:nvSpPr>
          <p:cNvPr id="1449" name="Straight Connector 5"/>
          <p:cNvSpPr/>
          <p:nvPr/>
        </p:nvSpPr>
        <p:spPr>
          <a:xfrm>
            <a:off x="251521" y="980728"/>
            <a:ext cx="8640962" cy="1"/>
          </a:xfrm>
          <a:prstGeom prst="line">
            <a:avLst/>
          </a:prstGeom>
          <a:ln w="38100">
            <a:solidFill>
              <a:srgbClr val="C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145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5288" y="1215726"/>
            <a:ext cx="8353426" cy="53816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3" name="Grup 5"/>
          <p:cNvGrpSpPr/>
          <p:nvPr/>
        </p:nvGrpSpPr>
        <p:grpSpPr>
          <a:xfrm>
            <a:off x="492139" y="1565308"/>
            <a:ext cx="8070692" cy="4775896"/>
            <a:chOff x="0" y="0"/>
            <a:chExt cx="8070691" cy="4775895"/>
          </a:xfrm>
        </p:grpSpPr>
        <p:sp>
          <p:nvSpPr>
            <p:cNvPr id="1452" name="Text Box 3"/>
            <p:cNvSpPr txBox="1"/>
            <p:nvPr/>
          </p:nvSpPr>
          <p:spPr>
            <a:xfrm>
              <a:off x="4210760" y="4462502"/>
              <a:ext cx="3859932" cy="3133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 b="1" sz="1600">
                  <a:solidFill>
                    <a:srgbClr val="0D0D0D"/>
                  </a:solidFill>
                </a:defRPr>
              </a:lvl1pPr>
            </a:lstStyle>
            <a:p>
              <a:pPr/>
              <a:r>
                <a:t>Calin et al. Lancet 1999;354:1687-1690.</a:t>
              </a:r>
            </a:p>
          </p:txBody>
        </p:sp>
        <p:grpSp>
          <p:nvGrpSpPr>
            <p:cNvPr id="1670" name="Grup 3"/>
            <p:cNvGrpSpPr/>
            <p:nvPr/>
          </p:nvGrpSpPr>
          <p:grpSpPr>
            <a:xfrm>
              <a:off x="722569" y="770426"/>
              <a:ext cx="7298452" cy="3508690"/>
              <a:chOff x="0" y="0"/>
              <a:chExt cx="7298450" cy="3508688"/>
            </a:xfrm>
          </p:grpSpPr>
          <p:grpSp>
            <p:nvGrpSpPr>
              <p:cNvPr id="1653" name="Group 7"/>
              <p:cNvGrpSpPr/>
              <p:nvPr/>
            </p:nvGrpSpPr>
            <p:grpSpPr>
              <a:xfrm>
                <a:off x="273592" y="0"/>
                <a:ext cx="6700904" cy="3182646"/>
                <a:chOff x="0" y="0"/>
                <a:chExt cx="6700902" cy="3182645"/>
              </a:xfrm>
            </p:grpSpPr>
            <p:sp>
              <p:nvSpPr>
                <p:cNvPr id="1453" name="Line 8"/>
                <p:cNvSpPr/>
                <p:nvPr/>
              </p:nvSpPr>
              <p:spPr>
                <a:xfrm>
                  <a:off x="475547" y="97680"/>
                  <a:ext cx="1442" cy="2675667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4" name="Line 9"/>
                <p:cNvSpPr/>
                <p:nvPr/>
              </p:nvSpPr>
              <p:spPr>
                <a:xfrm>
                  <a:off x="416464" y="2773347"/>
                  <a:ext cx="59084" cy="1321"/>
                </a:xfrm>
                <a:prstGeom prst="line">
                  <a:avLst/>
                </a:prstGeom>
                <a:noFill/>
                <a:ln w="25400" cap="flat">
                  <a:solidFill>
                    <a:schemeClr val="accent3">
                      <a:lumOff val="44000"/>
                    </a:schemeClr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5" name="Line 10"/>
                <p:cNvSpPr/>
                <p:nvPr/>
              </p:nvSpPr>
              <p:spPr>
                <a:xfrm>
                  <a:off x="416464" y="2240061"/>
                  <a:ext cx="59084" cy="132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6" name="Line 11"/>
                <p:cNvSpPr/>
                <p:nvPr/>
              </p:nvSpPr>
              <p:spPr>
                <a:xfrm>
                  <a:off x="416464" y="1706776"/>
                  <a:ext cx="59084" cy="132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7" name="Line 12"/>
                <p:cNvSpPr/>
                <p:nvPr/>
              </p:nvSpPr>
              <p:spPr>
                <a:xfrm>
                  <a:off x="416464" y="1162931"/>
                  <a:ext cx="59084" cy="132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8" name="Line 13"/>
                <p:cNvSpPr/>
                <p:nvPr/>
              </p:nvSpPr>
              <p:spPr>
                <a:xfrm>
                  <a:off x="416464" y="630966"/>
                  <a:ext cx="59084" cy="132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9" name="Line 14"/>
                <p:cNvSpPr/>
                <p:nvPr/>
              </p:nvSpPr>
              <p:spPr>
                <a:xfrm>
                  <a:off x="416464" y="97680"/>
                  <a:ext cx="59084" cy="132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0" name="Line 15"/>
                <p:cNvSpPr/>
                <p:nvPr/>
              </p:nvSpPr>
              <p:spPr>
                <a:xfrm>
                  <a:off x="475547" y="2773347"/>
                  <a:ext cx="6223915" cy="132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1" name="Line 16"/>
                <p:cNvSpPr/>
                <p:nvPr/>
              </p:nvSpPr>
              <p:spPr>
                <a:xfrm flipV="1">
                  <a:off x="475547" y="2773347"/>
                  <a:ext cx="1442" cy="54121"/>
                </a:xfrm>
                <a:prstGeom prst="line">
                  <a:avLst/>
                </a:prstGeom>
                <a:noFill/>
                <a:ln w="25400" cap="flat">
                  <a:solidFill>
                    <a:schemeClr val="accent3">
                      <a:lumOff val="44000"/>
                    </a:schemeClr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2" name="Line 17"/>
                <p:cNvSpPr/>
                <p:nvPr/>
              </p:nvSpPr>
              <p:spPr>
                <a:xfrm flipV="1">
                  <a:off x="783933" y="2773347"/>
                  <a:ext cx="1442" cy="54121"/>
                </a:xfrm>
                <a:prstGeom prst="line">
                  <a:avLst/>
                </a:prstGeom>
                <a:noFill/>
                <a:ln w="25400" cap="flat">
                  <a:solidFill>
                    <a:schemeClr val="accent3">
                      <a:lumOff val="44000"/>
                    </a:schemeClr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3" name="Line 18"/>
                <p:cNvSpPr/>
                <p:nvPr/>
              </p:nvSpPr>
              <p:spPr>
                <a:xfrm flipV="1">
                  <a:off x="1093760" y="2773347"/>
                  <a:ext cx="1442" cy="54121"/>
                </a:xfrm>
                <a:prstGeom prst="line">
                  <a:avLst/>
                </a:prstGeom>
                <a:noFill/>
                <a:ln w="25400" cap="flat">
                  <a:solidFill>
                    <a:schemeClr val="accent3">
                      <a:lumOff val="44000"/>
                    </a:schemeClr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4" name="Line 19"/>
                <p:cNvSpPr/>
                <p:nvPr/>
              </p:nvSpPr>
              <p:spPr>
                <a:xfrm flipV="1">
                  <a:off x="1413674" y="2773347"/>
                  <a:ext cx="1442" cy="54121"/>
                </a:xfrm>
                <a:prstGeom prst="line">
                  <a:avLst/>
                </a:prstGeom>
                <a:noFill/>
                <a:ln w="25400" cap="flat">
                  <a:solidFill>
                    <a:schemeClr val="accent3">
                      <a:lumOff val="44000"/>
                    </a:schemeClr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5" name="Line 20"/>
                <p:cNvSpPr/>
                <p:nvPr/>
              </p:nvSpPr>
              <p:spPr>
                <a:xfrm flipV="1">
                  <a:off x="1723501" y="2773347"/>
                  <a:ext cx="1442" cy="5412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6" name="Line 21"/>
                <p:cNvSpPr/>
                <p:nvPr/>
              </p:nvSpPr>
              <p:spPr>
                <a:xfrm flipV="1">
                  <a:off x="2031886" y="2773347"/>
                  <a:ext cx="1442" cy="5412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7" name="Line 22"/>
                <p:cNvSpPr/>
                <p:nvPr/>
              </p:nvSpPr>
              <p:spPr>
                <a:xfrm flipV="1">
                  <a:off x="2340272" y="2773347"/>
                  <a:ext cx="1442" cy="5412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8" name="Line 23"/>
                <p:cNvSpPr/>
                <p:nvPr/>
              </p:nvSpPr>
              <p:spPr>
                <a:xfrm flipV="1">
                  <a:off x="2648658" y="2773347"/>
                  <a:ext cx="1442" cy="5412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9" name="Line 24"/>
                <p:cNvSpPr/>
                <p:nvPr/>
              </p:nvSpPr>
              <p:spPr>
                <a:xfrm flipV="1">
                  <a:off x="2970013" y="2773347"/>
                  <a:ext cx="1442" cy="5412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0" name="Line 25"/>
                <p:cNvSpPr/>
                <p:nvPr/>
              </p:nvSpPr>
              <p:spPr>
                <a:xfrm flipV="1">
                  <a:off x="3278398" y="2773347"/>
                  <a:ext cx="1442" cy="5412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1" name="Line 26"/>
                <p:cNvSpPr/>
                <p:nvPr/>
              </p:nvSpPr>
              <p:spPr>
                <a:xfrm flipV="1">
                  <a:off x="3588225" y="2773347"/>
                  <a:ext cx="1442" cy="5412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2" name="Line 27"/>
                <p:cNvSpPr/>
                <p:nvPr/>
              </p:nvSpPr>
              <p:spPr>
                <a:xfrm flipV="1">
                  <a:off x="3896610" y="2773347"/>
                  <a:ext cx="1442" cy="5412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3" name="Line 28"/>
                <p:cNvSpPr/>
                <p:nvPr/>
              </p:nvSpPr>
              <p:spPr>
                <a:xfrm flipV="1">
                  <a:off x="4204996" y="2773347"/>
                  <a:ext cx="1442" cy="5412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4" name="Line 29"/>
                <p:cNvSpPr/>
                <p:nvPr/>
              </p:nvSpPr>
              <p:spPr>
                <a:xfrm flipV="1">
                  <a:off x="4526351" y="2773347"/>
                  <a:ext cx="1442" cy="5412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5" name="Line 30"/>
                <p:cNvSpPr/>
                <p:nvPr/>
              </p:nvSpPr>
              <p:spPr>
                <a:xfrm flipV="1">
                  <a:off x="4834737" y="2773347"/>
                  <a:ext cx="1442" cy="5412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6" name="Line 31"/>
                <p:cNvSpPr/>
                <p:nvPr/>
              </p:nvSpPr>
              <p:spPr>
                <a:xfrm flipV="1">
                  <a:off x="5143123" y="2773347"/>
                  <a:ext cx="1442" cy="5412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7" name="Line 32"/>
                <p:cNvSpPr/>
                <p:nvPr/>
              </p:nvSpPr>
              <p:spPr>
                <a:xfrm flipV="1">
                  <a:off x="5452949" y="2773347"/>
                  <a:ext cx="1442" cy="5412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8" name="Line 33"/>
                <p:cNvSpPr/>
                <p:nvPr/>
              </p:nvSpPr>
              <p:spPr>
                <a:xfrm flipV="1">
                  <a:off x="5761335" y="2773347"/>
                  <a:ext cx="1442" cy="5412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9" name="Line 34"/>
                <p:cNvSpPr/>
                <p:nvPr/>
              </p:nvSpPr>
              <p:spPr>
                <a:xfrm flipV="1">
                  <a:off x="6081249" y="2773347"/>
                  <a:ext cx="1442" cy="5412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0" name="Line 35"/>
                <p:cNvSpPr/>
                <p:nvPr/>
              </p:nvSpPr>
              <p:spPr>
                <a:xfrm flipV="1">
                  <a:off x="6391076" y="2773347"/>
                  <a:ext cx="1442" cy="5412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1" name="Line 36"/>
                <p:cNvSpPr/>
                <p:nvPr/>
              </p:nvSpPr>
              <p:spPr>
                <a:xfrm flipV="1">
                  <a:off x="6699461" y="2773347"/>
                  <a:ext cx="1442" cy="5412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2" name="Line 37"/>
                <p:cNvSpPr/>
                <p:nvPr/>
              </p:nvSpPr>
              <p:spPr>
                <a:xfrm>
                  <a:off x="475547" y="2773347"/>
                  <a:ext cx="154193" cy="1321"/>
                </a:xfrm>
                <a:prstGeom prst="line">
                  <a:avLst/>
                </a:prstGeom>
                <a:noFill/>
                <a:ln w="25400" cap="flat">
                  <a:solidFill>
                    <a:srgbClr val="00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3" name="Line 38"/>
                <p:cNvSpPr/>
                <p:nvPr/>
              </p:nvSpPr>
              <p:spPr>
                <a:xfrm>
                  <a:off x="629740" y="2773347"/>
                  <a:ext cx="154193" cy="1321"/>
                </a:xfrm>
                <a:prstGeom prst="line">
                  <a:avLst/>
                </a:prstGeom>
                <a:noFill/>
                <a:ln w="25400" cap="flat">
                  <a:solidFill>
                    <a:srgbClr val="00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4" name="Freeform 39"/>
                <p:cNvSpPr/>
                <p:nvPr/>
              </p:nvSpPr>
              <p:spPr>
                <a:xfrm>
                  <a:off x="783933" y="2773347"/>
                  <a:ext cx="155635" cy="1"/>
                </a:xfrm>
                <a:prstGeom prst="line">
                  <a:avLst/>
                </a:prstGeom>
                <a:noFill/>
                <a:ln w="25400" cap="flat">
                  <a:solidFill>
                    <a:srgbClr val="00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5" name="Freeform 40"/>
                <p:cNvSpPr/>
                <p:nvPr/>
              </p:nvSpPr>
              <p:spPr>
                <a:xfrm>
                  <a:off x="939567" y="2750907"/>
                  <a:ext cx="154194" cy="224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9892" y="10165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25400" cap="flat">
                  <a:solidFill>
                    <a:srgbClr val="00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6" name="Freeform 41"/>
                <p:cNvSpPr/>
                <p:nvPr/>
              </p:nvSpPr>
              <p:spPr>
                <a:xfrm>
                  <a:off x="1093760" y="2663786"/>
                  <a:ext cx="165722" cy="871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0706" y="13418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25400" cap="flat">
                  <a:solidFill>
                    <a:srgbClr val="00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7" name="Freeform 42"/>
                <p:cNvSpPr/>
                <p:nvPr/>
              </p:nvSpPr>
              <p:spPr>
                <a:xfrm>
                  <a:off x="1259481" y="2555545"/>
                  <a:ext cx="154194" cy="1082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1708" y="10800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25400" cap="flat">
                  <a:solidFill>
                    <a:srgbClr val="00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8" name="Freeform 43"/>
                <p:cNvSpPr/>
                <p:nvPr/>
              </p:nvSpPr>
              <p:spPr>
                <a:xfrm>
                  <a:off x="1413674" y="2445984"/>
                  <a:ext cx="154194" cy="109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0093" y="13012"/>
                      </a:lnTo>
                      <a:lnTo>
                        <a:pt x="16755" y="6506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25400" cap="flat">
                  <a:solidFill>
                    <a:srgbClr val="00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9" name="Freeform 44"/>
                <p:cNvSpPr/>
                <p:nvPr/>
              </p:nvSpPr>
              <p:spPr>
                <a:xfrm>
                  <a:off x="1567867" y="2240061"/>
                  <a:ext cx="155635" cy="205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5000" y="17031"/>
                      </a:lnTo>
                      <a:lnTo>
                        <a:pt x="10000" y="11354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25400" cap="flat">
                  <a:solidFill>
                    <a:srgbClr val="00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0" name="Freeform 45"/>
                <p:cNvSpPr/>
                <p:nvPr/>
              </p:nvSpPr>
              <p:spPr>
                <a:xfrm>
                  <a:off x="1723501" y="1968139"/>
                  <a:ext cx="154193" cy="2719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9892" y="11219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25400" cap="flat">
                  <a:solidFill>
                    <a:srgbClr val="00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1" name="Freeform 46"/>
                <p:cNvSpPr/>
                <p:nvPr/>
              </p:nvSpPr>
              <p:spPr>
                <a:xfrm>
                  <a:off x="1877693" y="1652656"/>
                  <a:ext cx="154194" cy="3154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9892" y="10393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25400" cap="flat">
                  <a:solidFill>
                    <a:srgbClr val="00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2" name="Freeform 47"/>
                <p:cNvSpPr/>
                <p:nvPr/>
              </p:nvSpPr>
              <p:spPr>
                <a:xfrm>
                  <a:off x="2031886" y="1380733"/>
                  <a:ext cx="154194" cy="2719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9892" y="10381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25400" cap="flat">
                  <a:solidFill>
                    <a:srgbClr val="00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3" name="Line 48"/>
                <p:cNvSpPr/>
                <p:nvPr/>
              </p:nvSpPr>
              <p:spPr>
                <a:xfrm flipV="1">
                  <a:off x="2186079" y="1108811"/>
                  <a:ext cx="154193" cy="271923"/>
                </a:xfrm>
                <a:prstGeom prst="line">
                  <a:avLst/>
                </a:prstGeom>
                <a:noFill/>
                <a:ln w="25400" cap="flat">
                  <a:solidFill>
                    <a:srgbClr val="00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4" name="Freeform 49"/>
                <p:cNvSpPr/>
                <p:nvPr/>
              </p:nvSpPr>
              <p:spPr>
                <a:xfrm>
                  <a:off x="2340272" y="847448"/>
                  <a:ext cx="154194" cy="261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0093" y="10800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25400" cap="flat">
                  <a:solidFill>
                    <a:srgbClr val="00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5" name="Freeform 50"/>
                <p:cNvSpPr/>
                <p:nvPr/>
              </p:nvSpPr>
              <p:spPr>
                <a:xfrm>
                  <a:off x="2494465" y="630966"/>
                  <a:ext cx="154193" cy="2164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0093" y="9746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25400" cap="flat">
                  <a:solidFill>
                    <a:srgbClr val="00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6" name="Freeform 51"/>
                <p:cNvSpPr/>
                <p:nvPr/>
              </p:nvSpPr>
              <p:spPr>
                <a:xfrm>
                  <a:off x="2648657" y="467284"/>
                  <a:ext cx="167164" cy="1636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0800" y="10103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25400" cap="flat">
                  <a:solidFill>
                    <a:srgbClr val="00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7" name="Freeform 52"/>
                <p:cNvSpPr/>
                <p:nvPr/>
              </p:nvSpPr>
              <p:spPr>
                <a:xfrm>
                  <a:off x="2815820" y="369603"/>
                  <a:ext cx="154193" cy="97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1507" y="9632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25400" cap="flat">
                  <a:solidFill>
                    <a:srgbClr val="00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8" name="Freeform 53"/>
                <p:cNvSpPr/>
                <p:nvPr/>
              </p:nvSpPr>
              <p:spPr>
                <a:xfrm>
                  <a:off x="2970013" y="315483"/>
                  <a:ext cx="154193" cy="541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9892" y="8429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25400" cap="flat">
                  <a:solidFill>
                    <a:srgbClr val="00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9" name="Freeform 54"/>
                <p:cNvSpPr/>
                <p:nvPr/>
              </p:nvSpPr>
              <p:spPr>
                <a:xfrm>
                  <a:off x="3124205" y="261362"/>
                  <a:ext cx="154194" cy="541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0093" y="8429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25400" cap="flat">
                  <a:solidFill>
                    <a:srgbClr val="00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0" name="Line 55"/>
                <p:cNvSpPr/>
                <p:nvPr/>
              </p:nvSpPr>
              <p:spPr>
                <a:xfrm flipV="1">
                  <a:off x="3278398" y="228362"/>
                  <a:ext cx="154193" cy="33001"/>
                </a:xfrm>
                <a:prstGeom prst="line">
                  <a:avLst/>
                </a:prstGeom>
                <a:noFill/>
                <a:ln w="25400" cap="flat">
                  <a:solidFill>
                    <a:srgbClr val="00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1" name="Line 56"/>
                <p:cNvSpPr/>
                <p:nvPr/>
              </p:nvSpPr>
              <p:spPr>
                <a:xfrm flipV="1">
                  <a:off x="3432591" y="205922"/>
                  <a:ext cx="155634" cy="22441"/>
                </a:xfrm>
                <a:prstGeom prst="line">
                  <a:avLst/>
                </a:prstGeom>
                <a:noFill/>
                <a:ln w="25400" cap="flat">
                  <a:solidFill>
                    <a:srgbClr val="00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2" name="Line 57"/>
                <p:cNvSpPr/>
                <p:nvPr/>
              </p:nvSpPr>
              <p:spPr>
                <a:xfrm flipV="1">
                  <a:off x="3588225" y="195362"/>
                  <a:ext cx="154193" cy="10561"/>
                </a:xfrm>
                <a:prstGeom prst="line">
                  <a:avLst/>
                </a:prstGeom>
                <a:noFill/>
                <a:ln w="25400" cap="flat">
                  <a:solidFill>
                    <a:srgbClr val="00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3" name="Line 58"/>
                <p:cNvSpPr/>
                <p:nvPr/>
              </p:nvSpPr>
              <p:spPr>
                <a:xfrm flipV="1">
                  <a:off x="3742418" y="174241"/>
                  <a:ext cx="154193" cy="21121"/>
                </a:xfrm>
                <a:prstGeom prst="line">
                  <a:avLst/>
                </a:prstGeom>
                <a:noFill/>
                <a:ln w="25400" cap="flat">
                  <a:solidFill>
                    <a:srgbClr val="00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4" name="Line 59"/>
                <p:cNvSpPr/>
                <p:nvPr/>
              </p:nvSpPr>
              <p:spPr>
                <a:xfrm flipV="1">
                  <a:off x="3896611" y="151801"/>
                  <a:ext cx="154193" cy="22441"/>
                </a:xfrm>
                <a:prstGeom prst="line">
                  <a:avLst/>
                </a:prstGeom>
                <a:noFill/>
                <a:ln w="25400" cap="flat">
                  <a:solidFill>
                    <a:srgbClr val="00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5" name="Freeform 60"/>
                <p:cNvSpPr/>
                <p:nvPr/>
              </p:nvSpPr>
              <p:spPr>
                <a:xfrm>
                  <a:off x="4050803" y="120121"/>
                  <a:ext cx="154194" cy="316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9892" y="7200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25400" cap="flat">
                  <a:solidFill>
                    <a:srgbClr val="00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6" name="Freeform 61"/>
                <p:cNvSpPr/>
                <p:nvPr/>
              </p:nvSpPr>
              <p:spPr>
                <a:xfrm>
                  <a:off x="4204996" y="120121"/>
                  <a:ext cx="167164" cy="1"/>
                </a:xfrm>
                <a:prstGeom prst="line">
                  <a:avLst/>
                </a:prstGeom>
                <a:noFill/>
                <a:ln w="25400" cap="flat">
                  <a:solidFill>
                    <a:srgbClr val="00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7" name="Line 62"/>
                <p:cNvSpPr/>
                <p:nvPr/>
              </p:nvSpPr>
              <p:spPr>
                <a:xfrm>
                  <a:off x="4372158" y="120121"/>
                  <a:ext cx="154193" cy="1321"/>
                </a:xfrm>
                <a:prstGeom prst="line">
                  <a:avLst/>
                </a:prstGeom>
                <a:noFill/>
                <a:ln w="25400" cap="flat">
                  <a:solidFill>
                    <a:srgbClr val="00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8" name="Line 63"/>
                <p:cNvSpPr/>
                <p:nvPr/>
              </p:nvSpPr>
              <p:spPr>
                <a:xfrm>
                  <a:off x="4526351" y="120121"/>
                  <a:ext cx="154193" cy="1321"/>
                </a:xfrm>
                <a:prstGeom prst="line">
                  <a:avLst/>
                </a:prstGeom>
                <a:noFill/>
                <a:ln w="25400" cap="flat">
                  <a:solidFill>
                    <a:srgbClr val="00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9" name="Line 64"/>
                <p:cNvSpPr/>
                <p:nvPr/>
              </p:nvSpPr>
              <p:spPr>
                <a:xfrm>
                  <a:off x="4680544" y="120121"/>
                  <a:ext cx="154193" cy="1321"/>
                </a:xfrm>
                <a:prstGeom prst="line">
                  <a:avLst/>
                </a:prstGeom>
                <a:noFill/>
                <a:ln w="25400" cap="flat">
                  <a:solidFill>
                    <a:srgbClr val="00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0" name="Line 65"/>
                <p:cNvSpPr/>
                <p:nvPr/>
              </p:nvSpPr>
              <p:spPr>
                <a:xfrm>
                  <a:off x="4834737" y="120121"/>
                  <a:ext cx="154193" cy="1321"/>
                </a:xfrm>
                <a:prstGeom prst="line">
                  <a:avLst/>
                </a:prstGeom>
                <a:noFill/>
                <a:ln w="25400" cap="flat">
                  <a:solidFill>
                    <a:srgbClr val="00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1" name="Line 66"/>
                <p:cNvSpPr/>
                <p:nvPr/>
              </p:nvSpPr>
              <p:spPr>
                <a:xfrm>
                  <a:off x="4988930" y="120121"/>
                  <a:ext cx="154193" cy="1321"/>
                </a:xfrm>
                <a:prstGeom prst="line">
                  <a:avLst/>
                </a:prstGeom>
                <a:noFill/>
                <a:ln w="25400" cap="flat">
                  <a:solidFill>
                    <a:srgbClr val="00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2" name="Line 67"/>
                <p:cNvSpPr/>
                <p:nvPr/>
              </p:nvSpPr>
              <p:spPr>
                <a:xfrm>
                  <a:off x="5143123" y="120121"/>
                  <a:ext cx="154193" cy="1321"/>
                </a:xfrm>
                <a:prstGeom prst="line">
                  <a:avLst/>
                </a:prstGeom>
                <a:noFill/>
                <a:ln w="25400" cap="flat">
                  <a:solidFill>
                    <a:srgbClr val="00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3" name="Line 68"/>
                <p:cNvSpPr/>
                <p:nvPr/>
              </p:nvSpPr>
              <p:spPr>
                <a:xfrm>
                  <a:off x="5297315" y="120121"/>
                  <a:ext cx="155634" cy="1321"/>
                </a:xfrm>
                <a:prstGeom prst="line">
                  <a:avLst/>
                </a:prstGeom>
                <a:noFill/>
                <a:ln w="25400" cap="flat">
                  <a:solidFill>
                    <a:srgbClr val="00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4" name="Line 69"/>
                <p:cNvSpPr/>
                <p:nvPr/>
              </p:nvSpPr>
              <p:spPr>
                <a:xfrm>
                  <a:off x="5452949" y="120121"/>
                  <a:ext cx="154193" cy="1321"/>
                </a:xfrm>
                <a:prstGeom prst="line">
                  <a:avLst/>
                </a:prstGeom>
                <a:noFill/>
                <a:ln w="25400" cap="flat">
                  <a:solidFill>
                    <a:srgbClr val="00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5" name="Line 70"/>
                <p:cNvSpPr/>
                <p:nvPr/>
              </p:nvSpPr>
              <p:spPr>
                <a:xfrm>
                  <a:off x="5607142" y="120121"/>
                  <a:ext cx="154193" cy="1321"/>
                </a:xfrm>
                <a:prstGeom prst="line">
                  <a:avLst/>
                </a:prstGeom>
                <a:noFill/>
                <a:ln w="25400" cap="flat">
                  <a:solidFill>
                    <a:srgbClr val="00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6" name="Line 71"/>
                <p:cNvSpPr/>
                <p:nvPr/>
              </p:nvSpPr>
              <p:spPr>
                <a:xfrm>
                  <a:off x="5761335" y="120121"/>
                  <a:ext cx="165722" cy="1321"/>
                </a:xfrm>
                <a:prstGeom prst="line">
                  <a:avLst/>
                </a:prstGeom>
                <a:noFill/>
                <a:ln w="25400" cap="flat">
                  <a:solidFill>
                    <a:srgbClr val="00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7" name="Line 72"/>
                <p:cNvSpPr/>
                <p:nvPr/>
              </p:nvSpPr>
              <p:spPr>
                <a:xfrm>
                  <a:off x="5927056" y="120121"/>
                  <a:ext cx="154193" cy="1321"/>
                </a:xfrm>
                <a:prstGeom prst="line">
                  <a:avLst/>
                </a:prstGeom>
                <a:noFill/>
                <a:ln w="25400" cap="flat">
                  <a:solidFill>
                    <a:srgbClr val="00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8" name="Line 73"/>
                <p:cNvSpPr/>
                <p:nvPr/>
              </p:nvSpPr>
              <p:spPr>
                <a:xfrm>
                  <a:off x="6081249" y="120121"/>
                  <a:ext cx="155634" cy="1321"/>
                </a:xfrm>
                <a:prstGeom prst="line">
                  <a:avLst/>
                </a:prstGeom>
                <a:noFill/>
                <a:ln w="25400" cap="flat">
                  <a:solidFill>
                    <a:srgbClr val="00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9" name="Line 74"/>
                <p:cNvSpPr/>
                <p:nvPr/>
              </p:nvSpPr>
              <p:spPr>
                <a:xfrm>
                  <a:off x="6236883" y="120121"/>
                  <a:ext cx="154193" cy="1321"/>
                </a:xfrm>
                <a:prstGeom prst="line">
                  <a:avLst/>
                </a:prstGeom>
                <a:noFill/>
                <a:ln w="25400" cap="flat">
                  <a:solidFill>
                    <a:srgbClr val="00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20" name="Line 75"/>
                <p:cNvSpPr/>
                <p:nvPr/>
              </p:nvSpPr>
              <p:spPr>
                <a:xfrm>
                  <a:off x="6391076" y="120121"/>
                  <a:ext cx="154193" cy="1321"/>
                </a:xfrm>
                <a:prstGeom prst="line">
                  <a:avLst/>
                </a:prstGeom>
                <a:noFill/>
                <a:ln w="25400" cap="flat">
                  <a:solidFill>
                    <a:srgbClr val="00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21" name="Line 76"/>
                <p:cNvSpPr/>
                <p:nvPr/>
              </p:nvSpPr>
              <p:spPr>
                <a:xfrm>
                  <a:off x="939567" y="2773347"/>
                  <a:ext cx="154193" cy="1321"/>
                </a:xfrm>
                <a:prstGeom prst="line">
                  <a:avLst/>
                </a:pr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22" name="Line 77"/>
                <p:cNvSpPr/>
                <p:nvPr/>
              </p:nvSpPr>
              <p:spPr>
                <a:xfrm>
                  <a:off x="1093760" y="2773347"/>
                  <a:ext cx="165722" cy="1321"/>
                </a:xfrm>
                <a:prstGeom prst="line">
                  <a:avLst/>
                </a:pr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23" name="Freeform 78"/>
                <p:cNvSpPr/>
                <p:nvPr/>
              </p:nvSpPr>
              <p:spPr>
                <a:xfrm>
                  <a:off x="1259481" y="2773347"/>
                  <a:ext cx="154194" cy="1"/>
                </a:xfrm>
                <a:prstGeom prst="line">
                  <a:avLst/>
                </a:pr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24" name="Freeform 79"/>
                <p:cNvSpPr/>
                <p:nvPr/>
              </p:nvSpPr>
              <p:spPr>
                <a:xfrm>
                  <a:off x="1413674" y="2750907"/>
                  <a:ext cx="154194" cy="224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0093" y="10165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25" name="Freeform 80"/>
                <p:cNvSpPr/>
                <p:nvPr/>
              </p:nvSpPr>
              <p:spPr>
                <a:xfrm>
                  <a:off x="1567867" y="2663786"/>
                  <a:ext cx="155635" cy="871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0000" y="13418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26" name="Freeform 81"/>
                <p:cNvSpPr/>
                <p:nvPr/>
              </p:nvSpPr>
              <p:spPr>
                <a:xfrm>
                  <a:off x="1723501" y="2555545"/>
                  <a:ext cx="154193" cy="1082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9892" y="10800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27" name="Freeform 82"/>
                <p:cNvSpPr/>
                <p:nvPr/>
              </p:nvSpPr>
              <p:spPr>
                <a:xfrm>
                  <a:off x="1877693" y="2445984"/>
                  <a:ext cx="154194" cy="109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9892" y="10930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28" name="Freeform 83"/>
                <p:cNvSpPr/>
                <p:nvPr/>
              </p:nvSpPr>
              <p:spPr>
                <a:xfrm>
                  <a:off x="2031886" y="2294182"/>
                  <a:ext cx="154194" cy="1518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9892" y="12397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29" name="Freeform 84"/>
                <p:cNvSpPr/>
                <p:nvPr/>
              </p:nvSpPr>
              <p:spPr>
                <a:xfrm>
                  <a:off x="2186079" y="2055260"/>
                  <a:ext cx="154194" cy="238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9892" y="11814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0" name="Freeform 85"/>
                <p:cNvSpPr/>
                <p:nvPr/>
              </p:nvSpPr>
              <p:spPr>
                <a:xfrm>
                  <a:off x="2340272" y="1760897"/>
                  <a:ext cx="154194" cy="294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0093" y="11236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1" name="Line 86"/>
                <p:cNvSpPr/>
                <p:nvPr/>
              </p:nvSpPr>
              <p:spPr>
                <a:xfrm flipV="1">
                  <a:off x="2494465" y="1457295"/>
                  <a:ext cx="154193" cy="303603"/>
                </a:xfrm>
                <a:prstGeom prst="line">
                  <a:avLst/>
                </a:pr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2" name="Freeform 87"/>
                <p:cNvSpPr/>
                <p:nvPr/>
              </p:nvSpPr>
              <p:spPr>
                <a:xfrm>
                  <a:off x="2648657" y="1141811"/>
                  <a:ext cx="167164" cy="3154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0800" y="10393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3" name="Freeform 88"/>
                <p:cNvSpPr/>
                <p:nvPr/>
              </p:nvSpPr>
              <p:spPr>
                <a:xfrm>
                  <a:off x="2815820" y="869888"/>
                  <a:ext cx="154193" cy="2719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1507" y="10381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4" name="Freeform 89"/>
                <p:cNvSpPr/>
                <p:nvPr/>
              </p:nvSpPr>
              <p:spPr>
                <a:xfrm>
                  <a:off x="2970013" y="662646"/>
                  <a:ext cx="154193" cy="207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9892" y="10318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5" name="Freeform 90"/>
                <p:cNvSpPr/>
                <p:nvPr/>
              </p:nvSpPr>
              <p:spPr>
                <a:xfrm>
                  <a:off x="3124205" y="500284"/>
                  <a:ext cx="154194" cy="162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0093" y="10185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6" name="Freeform 91"/>
                <p:cNvSpPr/>
                <p:nvPr/>
              </p:nvSpPr>
              <p:spPr>
                <a:xfrm>
                  <a:off x="3278398" y="392043"/>
                  <a:ext cx="154194" cy="1082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0093" y="8429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7" name="Freeform 92"/>
                <p:cNvSpPr/>
                <p:nvPr/>
              </p:nvSpPr>
              <p:spPr>
                <a:xfrm>
                  <a:off x="3432591" y="336603"/>
                  <a:ext cx="155635" cy="554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0000" y="8743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8" name="Freeform 93"/>
                <p:cNvSpPr/>
                <p:nvPr/>
              </p:nvSpPr>
              <p:spPr>
                <a:xfrm>
                  <a:off x="3588225" y="282482"/>
                  <a:ext cx="154194" cy="541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9892" y="8956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9" name="Freeform 94"/>
                <p:cNvSpPr/>
                <p:nvPr/>
              </p:nvSpPr>
              <p:spPr>
                <a:xfrm>
                  <a:off x="3742418" y="261362"/>
                  <a:ext cx="154193" cy="211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9892" y="10800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0" name="Freeform 95"/>
                <p:cNvSpPr/>
                <p:nvPr/>
              </p:nvSpPr>
              <p:spPr>
                <a:xfrm>
                  <a:off x="3896610" y="228362"/>
                  <a:ext cx="154194" cy="330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9892" y="6912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1" name="Freeform 96"/>
                <p:cNvSpPr/>
                <p:nvPr/>
              </p:nvSpPr>
              <p:spPr>
                <a:xfrm>
                  <a:off x="4050803" y="205922"/>
                  <a:ext cx="154194" cy="224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9892" y="11435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2" name="Freeform 97"/>
                <p:cNvSpPr/>
                <p:nvPr/>
              </p:nvSpPr>
              <p:spPr>
                <a:xfrm>
                  <a:off x="4204996" y="205922"/>
                  <a:ext cx="167164" cy="1"/>
                </a:xfrm>
                <a:prstGeom prst="line">
                  <a:avLst/>
                </a:pr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3" name="Freeform 98"/>
                <p:cNvSpPr/>
                <p:nvPr/>
              </p:nvSpPr>
              <p:spPr>
                <a:xfrm>
                  <a:off x="4372159" y="174241"/>
                  <a:ext cx="154193" cy="31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1507" y="7200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4" name="Freeform 99"/>
                <p:cNvSpPr/>
                <p:nvPr/>
              </p:nvSpPr>
              <p:spPr>
                <a:xfrm>
                  <a:off x="4526351" y="174241"/>
                  <a:ext cx="154194" cy="1"/>
                </a:xfrm>
                <a:prstGeom prst="line">
                  <a:avLst/>
                </a:pr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5" name="Line 100"/>
                <p:cNvSpPr/>
                <p:nvPr/>
              </p:nvSpPr>
              <p:spPr>
                <a:xfrm flipV="1">
                  <a:off x="4680544" y="163681"/>
                  <a:ext cx="154193" cy="10561"/>
                </a:xfrm>
                <a:prstGeom prst="line">
                  <a:avLst/>
                </a:pr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6" name="Freeform 101"/>
                <p:cNvSpPr/>
                <p:nvPr/>
              </p:nvSpPr>
              <p:spPr>
                <a:xfrm>
                  <a:off x="4834737" y="151391"/>
                  <a:ext cx="154194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9892" y="21600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7" name="Freeform 102"/>
                <p:cNvSpPr/>
                <p:nvPr/>
              </p:nvSpPr>
              <p:spPr>
                <a:xfrm>
                  <a:off x="4988930" y="120121"/>
                  <a:ext cx="154194" cy="316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0093" y="7200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8" name="Freeform 103"/>
                <p:cNvSpPr/>
                <p:nvPr/>
              </p:nvSpPr>
              <p:spPr>
                <a:xfrm>
                  <a:off x="5143122" y="120121"/>
                  <a:ext cx="154194" cy="1"/>
                </a:xfrm>
                <a:prstGeom prst="line">
                  <a:avLst/>
                </a:pr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9" name="Line 104"/>
                <p:cNvSpPr/>
                <p:nvPr/>
              </p:nvSpPr>
              <p:spPr>
                <a:xfrm>
                  <a:off x="5297315" y="120121"/>
                  <a:ext cx="155634" cy="1321"/>
                </a:xfrm>
                <a:prstGeom prst="line">
                  <a:avLst/>
                </a:pr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0" name="Line 105"/>
                <p:cNvSpPr/>
                <p:nvPr/>
              </p:nvSpPr>
              <p:spPr>
                <a:xfrm>
                  <a:off x="5452949" y="120121"/>
                  <a:ext cx="154193" cy="1321"/>
                </a:xfrm>
                <a:prstGeom prst="line">
                  <a:avLst/>
                </a:pr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1" name="Line 106"/>
                <p:cNvSpPr/>
                <p:nvPr/>
              </p:nvSpPr>
              <p:spPr>
                <a:xfrm>
                  <a:off x="5607142" y="120121"/>
                  <a:ext cx="154193" cy="1321"/>
                </a:xfrm>
                <a:prstGeom prst="line">
                  <a:avLst/>
                </a:pr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2" name="Line 107"/>
                <p:cNvSpPr/>
                <p:nvPr/>
              </p:nvSpPr>
              <p:spPr>
                <a:xfrm>
                  <a:off x="5761335" y="120121"/>
                  <a:ext cx="165722" cy="1321"/>
                </a:xfrm>
                <a:prstGeom prst="line">
                  <a:avLst/>
                </a:pr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3" name="Line 108"/>
                <p:cNvSpPr/>
                <p:nvPr/>
              </p:nvSpPr>
              <p:spPr>
                <a:xfrm>
                  <a:off x="5927056" y="120121"/>
                  <a:ext cx="154193" cy="1321"/>
                </a:xfrm>
                <a:prstGeom prst="line">
                  <a:avLst/>
                </a:pr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4" name="Line 109"/>
                <p:cNvSpPr/>
                <p:nvPr/>
              </p:nvSpPr>
              <p:spPr>
                <a:xfrm>
                  <a:off x="6081249" y="120121"/>
                  <a:ext cx="155634" cy="1321"/>
                </a:xfrm>
                <a:prstGeom prst="line">
                  <a:avLst/>
                </a:pr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5" name="Line 110"/>
                <p:cNvSpPr/>
                <p:nvPr/>
              </p:nvSpPr>
              <p:spPr>
                <a:xfrm>
                  <a:off x="6236883" y="120121"/>
                  <a:ext cx="154193" cy="1321"/>
                </a:xfrm>
                <a:prstGeom prst="line">
                  <a:avLst/>
                </a:pr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6" name="Line 111"/>
                <p:cNvSpPr/>
                <p:nvPr/>
              </p:nvSpPr>
              <p:spPr>
                <a:xfrm>
                  <a:off x="6391076" y="120121"/>
                  <a:ext cx="154193" cy="1321"/>
                </a:xfrm>
                <a:prstGeom prst="line">
                  <a:avLst/>
                </a:pr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7" name="Rectangle 112"/>
                <p:cNvSpPr/>
                <p:nvPr/>
              </p:nvSpPr>
              <p:spPr>
                <a:xfrm>
                  <a:off x="439521" y="2740346"/>
                  <a:ext cx="60525" cy="54121"/>
                </a:xfrm>
                <a:prstGeom prst="rect">
                  <a:avLst/>
                </a:prstGeom>
                <a:noFill/>
                <a:ln w="12700" cap="flat">
                  <a:solidFill>
                    <a:srgbClr val="00FF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8" name="Rectangle 113"/>
                <p:cNvSpPr/>
                <p:nvPr/>
              </p:nvSpPr>
              <p:spPr>
                <a:xfrm>
                  <a:off x="593714" y="2740346"/>
                  <a:ext cx="60525" cy="54121"/>
                </a:xfrm>
                <a:prstGeom prst="rect">
                  <a:avLst/>
                </a:prstGeom>
                <a:noFill/>
                <a:ln w="12700" cap="flat">
                  <a:solidFill>
                    <a:srgbClr val="00FF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9" name="Rectangle 114"/>
                <p:cNvSpPr/>
                <p:nvPr/>
              </p:nvSpPr>
              <p:spPr>
                <a:xfrm>
                  <a:off x="749348" y="2740346"/>
                  <a:ext cx="59084" cy="54121"/>
                </a:xfrm>
                <a:prstGeom prst="rect">
                  <a:avLst/>
                </a:prstGeom>
                <a:noFill/>
                <a:ln w="12700" cap="flat">
                  <a:solidFill>
                    <a:srgbClr val="00FF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0" name="Rectangle 115"/>
                <p:cNvSpPr/>
                <p:nvPr/>
              </p:nvSpPr>
              <p:spPr>
                <a:xfrm>
                  <a:off x="903541" y="2740346"/>
                  <a:ext cx="59084" cy="54121"/>
                </a:xfrm>
                <a:prstGeom prst="rect">
                  <a:avLst/>
                </a:prstGeom>
                <a:noFill/>
                <a:ln w="12700" cap="flat">
                  <a:solidFill>
                    <a:srgbClr val="00FF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1" name="Rectangle 116"/>
                <p:cNvSpPr/>
                <p:nvPr/>
              </p:nvSpPr>
              <p:spPr>
                <a:xfrm>
                  <a:off x="1057733" y="2717906"/>
                  <a:ext cx="59084" cy="55441"/>
                </a:xfrm>
                <a:prstGeom prst="rect">
                  <a:avLst/>
                </a:prstGeom>
                <a:noFill/>
                <a:ln w="12700" cap="flat">
                  <a:solidFill>
                    <a:srgbClr val="00FF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2" name="Rectangle 117"/>
                <p:cNvSpPr/>
                <p:nvPr/>
              </p:nvSpPr>
              <p:spPr>
                <a:xfrm>
                  <a:off x="1223455" y="2630785"/>
                  <a:ext cx="60525" cy="55441"/>
                </a:xfrm>
                <a:prstGeom prst="rect">
                  <a:avLst/>
                </a:prstGeom>
                <a:noFill/>
                <a:ln w="12700" cap="flat">
                  <a:solidFill>
                    <a:srgbClr val="00FF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3" name="Rectangle 118"/>
                <p:cNvSpPr/>
                <p:nvPr/>
              </p:nvSpPr>
              <p:spPr>
                <a:xfrm>
                  <a:off x="1377647" y="2522544"/>
                  <a:ext cx="60525" cy="54121"/>
                </a:xfrm>
                <a:prstGeom prst="rect">
                  <a:avLst/>
                </a:prstGeom>
                <a:noFill/>
                <a:ln w="12700" cap="flat">
                  <a:solidFill>
                    <a:srgbClr val="00FF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4" name="Rectangle 119"/>
                <p:cNvSpPr/>
                <p:nvPr/>
              </p:nvSpPr>
              <p:spPr>
                <a:xfrm>
                  <a:off x="1533281" y="2414303"/>
                  <a:ext cx="59084" cy="54121"/>
                </a:xfrm>
                <a:prstGeom prst="rect">
                  <a:avLst/>
                </a:prstGeom>
                <a:noFill/>
                <a:ln w="12700" cap="flat">
                  <a:solidFill>
                    <a:srgbClr val="00FF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5" name="Rectangle 120"/>
                <p:cNvSpPr/>
                <p:nvPr/>
              </p:nvSpPr>
              <p:spPr>
                <a:xfrm>
                  <a:off x="1687474" y="2207061"/>
                  <a:ext cx="59084" cy="54121"/>
                </a:xfrm>
                <a:prstGeom prst="rect">
                  <a:avLst/>
                </a:prstGeom>
                <a:noFill/>
                <a:ln w="12700" cap="flat">
                  <a:solidFill>
                    <a:srgbClr val="00FF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6" name="Rectangle 121"/>
                <p:cNvSpPr/>
                <p:nvPr/>
              </p:nvSpPr>
              <p:spPr>
                <a:xfrm>
                  <a:off x="1841667" y="1935139"/>
                  <a:ext cx="59084" cy="54121"/>
                </a:xfrm>
                <a:prstGeom prst="rect">
                  <a:avLst/>
                </a:prstGeom>
                <a:noFill/>
                <a:ln w="12700" cap="flat">
                  <a:solidFill>
                    <a:srgbClr val="00FF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7" name="Rectangle 122"/>
                <p:cNvSpPr/>
                <p:nvPr/>
              </p:nvSpPr>
              <p:spPr>
                <a:xfrm>
                  <a:off x="1995860" y="1619655"/>
                  <a:ext cx="59084" cy="55441"/>
                </a:xfrm>
                <a:prstGeom prst="rect">
                  <a:avLst/>
                </a:prstGeom>
                <a:noFill/>
                <a:ln w="12700" cap="flat">
                  <a:solidFill>
                    <a:srgbClr val="00FF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8" name="Rectangle 123"/>
                <p:cNvSpPr/>
                <p:nvPr/>
              </p:nvSpPr>
              <p:spPr>
                <a:xfrm>
                  <a:off x="2150053" y="1347733"/>
                  <a:ext cx="59084" cy="55441"/>
                </a:xfrm>
                <a:prstGeom prst="rect">
                  <a:avLst/>
                </a:prstGeom>
                <a:noFill/>
                <a:ln w="12700" cap="flat">
                  <a:solidFill>
                    <a:srgbClr val="00FF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9" name="Rectangle 124"/>
                <p:cNvSpPr/>
                <p:nvPr/>
              </p:nvSpPr>
              <p:spPr>
                <a:xfrm>
                  <a:off x="2304245" y="1075810"/>
                  <a:ext cx="60525" cy="55441"/>
                </a:xfrm>
                <a:prstGeom prst="rect">
                  <a:avLst/>
                </a:prstGeom>
                <a:noFill/>
                <a:ln w="12700" cap="flat">
                  <a:solidFill>
                    <a:srgbClr val="00FF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0" name="Rectangle 125"/>
                <p:cNvSpPr/>
                <p:nvPr/>
              </p:nvSpPr>
              <p:spPr>
                <a:xfrm>
                  <a:off x="2459879" y="815768"/>
                  <a:ext cx="59084" cy="54121"/>
                </a:xfrm>
                <a:prstGeom prst="rect">
                  <a:avLst/>
                </a:prstGeom>
                <a:noFill/>
                <a:ln w="12700" cap="flat">
                  <a:solidFill>
                    <a:srgbClr val="00FF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1" name="Rectangle 126"/>
                <p:cNvSpPr/>
                <p:nvPr/>
              </p:nvSpPr>
              <p:spPr>
                <a:xfrm>
                  <a:off x="2614072" y="597965"/>
                  <a:ext cx="59084" cy="54121"/>
                </a:xfrm>
                <a:prstGeom prst="rect">
                  <a:avLst/>
                </a:prstGeom>
                <a:noFill/>
                <a:ln w="12700" cap="flat">
                  <a:solidFill>
                    <a:srgbClr val="00FF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2" name="Rectangle 127"/>
                <p:cNvSpPr/>
                <p:nvPr/>
              </p:nvSpPr>
              <p:spPr>
                <a:xfrm>
                  <a:off x="2779793" y="434284"/>
                  <a:ext cx="59084" cy="55441"/>
                </a:xfrm>
                <a:prstGeom prst="rect">
                  <a:avLst/>
                </a:prstGeom>
                <a:noFill/>
                <a:ln w="12700" cap="flat">
                  <a:solidFill>
                    <a:srgbClr val="00FF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3" name="Rectangle 128"/>
                <p:cNvSpPr/>
                <p:nvPr/>
              </p:nvSpPr>
              <p:spPr>
                <a:xfrm>
                  <a:off x="2933986" y="336603"/>
                  <a:ext cx="59084" cy="55441"/>
                </a:xfrm>
                <a:prstGeom prst="rect">
                  <a:avLst/>
                </a:prstGeom>
                <a:noFill/>
                <a:ln w="12700" cap="flat">
                  <a:solidFill>
                    <a:srgbClr val="00FF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4" name="Rectangle 129"/>
                <p:cNvSpPr/>
                <p:nvPr/>
              </p:nvSpPr>
              <p:spPr>
                <a:xfrm>
                  <a:off x="3088179" y="282482"/>
                  <a:ext cx="60525" cy="54121"/>
                </a:xfrm>
                <a:prstGeom prst="rect">
                  <a:avLst/>
                </a:prstGeom>
                <a:noFill/>
                <a:ln w="12700" cap="flat">
                  <a:solidFill>
                    <a:srgbClr val="00FF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5" name="Rectangle 130"/>
                <p:cNvSpPr/>
                <p:nvPr/>
              </p:nvSpPr>
              <p:spPr>
                <a:xfrm>
                  <a:off x="3243813" y="228362"/>
                  <a:ext cx="59084" cy="54121"/>
                </a:xfrm>
                <a:prstGeom prst="rect">
                  <a:avLst/>
                </a:prstGeom>
                <a:noFill/>
                <a:ln w="12700" cap="flat">
                  <a:solidFill>
                    <a:srgbClr val="00FF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6" name="Rectangle 131"/>
                <p:cNvSpPr/>
                <p:nvPr/>
              </p:nvSpPr>
              <p:spPr>
                <a:xfrm>
                  <a:off x="3398006" y="195361"/>
                  <a:ext cx="59084" cy="54121"/>
                </a:xfrm>
                <a:prstGeom prst="rect">
                  <a:avLst/>
                </a:prstGeom>
                <a:noFill/>
                <a:ln w="12700" cap="flat">
                  <a:solidFill>
                    <a:srgbClr val="00FF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7" name="Rectangle 132"/>
                <p:cNvSpPr/>
                <p:nvPr/>
              </p:nvSpPr>
              <p:spPr>
                <a:xfrm>
                  <a:off x="3552199" y="174241"/>
                  <a:ext cx="59084" cy="54121"/>
                </a:xfrm>
                <a:prstGeom prst="rect">
                  <a:avLst/>
                </a:prstGeom>
                <a:noFill/>
                <a:ln w="12700" cap="flat">
                  <a:solidFill>
                    <a:srgbClr val="00FF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8" name="Rectangle 133"/>
                <p:cNvSpPr/>
                <p:nvPr/>
              </p:nvSpPr>
              <p:spPr>
                <a:xfrm>
                  <a:off x="3706391" y="163681"/>
                  <a:ext cx="59084" cy="54121"/>
                </a:xfrm>
                <a:prstGeom prst="rect">
                  <a:avLst/>
                </a:prstGeom>
                <a:noFill/>
                <a:ln w="12700" cap="flat">
                  <a:solidFill>
                    <a:srgbClr val="00FF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9" name="Rectangle 134"/>
                <p:cNvSpPr/>
                <p:nvPr/>
              </p:nvSpPr>
              <p:spPr>
                <a:xfrm>
                  <a:off x="3860584" y="141241"/>
                  <a:ext cx="59084" cy="54121"/>
                </a:xfrm>
                <a:prstGeom prst="rect">
                  <a:avLst/>
                </a:prstGeom>
                <a:noFill/>
                <a:ln w="12700" cap="flat">
                  <a:solidFill>
                    <a:srgbClr val="00FF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0" name="Rectangle 135"/>
                <p:cNvSpPr/>
                <p:nvPr/>
              </p:nvSpPr>
              <p:spPr>
                <a:xfrm>
                  <a:off x="4014777" y="120121"/>
                  <a:ext cx="59084" cy="54121"/>
                </a:xfrm>
                <a:prstGeom prst="rect">
                  <a:avLst/>
                </a:prstGeom>
                <a:noFill/>
                <a:ln w="12700" cap="flat">
                  <a:solidFill>
                    <a:srgbClr val="00FF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1" name="Rectangle 136"/>
                <p:cNvSpPr/>
                <p:nvPr/>
              </p:nvSpPr>
              <p:spPr>
                <a:xfrm>
                  <a:off x="4168970" y="87120"/>
                  <a:ext cx="60525" cy="54121"/>
                </a:xfrm>
                <a:prstGeom prst="rect">
                  <a:avLst/>
                </a:prstGeom>
                <a:noFill/>
                <a:ln w="12700" cap="flat">
                  <a:solidFill>
                    <a:srgbClr val="00FF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2" name="Rectangle 137"/>
                <p:cNvSpPr/>
                <p:nvPr/>
              </p:nvSpPr>
              <p:spPr>
                <a:xfrm>
                  <a:off x="4336132" y="87120"/>
                  <a:ext cx="59084" cy="54121"/>
                </a:xfrm>
                <a:prstGeom prst="rect">
                  <a:avLst/>
                </a:prstGeom>
                <a:noFill/>
                <a:ln w="12700" cap="flat">
                  <a:solidFill>
                    <a:srgbClr val="00FF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3" name="Rectangle 138"/>
                <p:cNvSpPr/>
                <p:nvPr/>
              </p:nvSpPr>
              <p:spPr>
                <a:xfrm>
                  <a:off x="4490325" y="87120"/>
                  <a:ext cx="59084" cy="54121"/>
                </a:xfrm>
                <a:prstGeom prst="rect">
                  <a:avLst/>
                </a:prstGeom>
                <a:noFill/>
                <a:ln w="12700" cap="flat">
                  <a:solidFill>
                    <a:srgbClr val="00FF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4" name="Rectangle 139"/>
                <p:cNvSpPr/>
                <p:nvPr/>
              </p:nvSpPr>
              <p:spPr>
                <a:xfrm>
                  <a:off x="4644518" y="87120"/>
                  <a:ext cx="59084" cy="54121"/>
                </a:xfrm>
                <a:prstGeom prst="rect">
                  <a:avLst/>
                </a:prstGeom>
                <a:noFill/>
                <a:ln w="12700" cap="flat">
                  <a:solidFill>
                    <a:srgbClr val="00FF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5" name="Rectangle 140"/>
                <p:cNvSpPr/>
                <p:nvPr/>
              </p:nvSpPr>
              <p:spPr>
                <a:xfrm>
                  <a:off x="4798710" y="87120"/>
                  <a:ext cx="59084" cy="54121"/>
                </a:xfrm>
                <a:prstGeom prst="rect">
                  <a:avLst/>
                </a:prstGeom>
                <a:noFill/>
                <a:ln w="12700" cap="flat">
                  <a:solidFill>
                    <a:srgbClr val="00FF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6" name="Rectangle 141"/>
                <p:cNvSpPr/>
                <p:nvPr/>
              </p:nvSpPr>
              <p:spPr>
                <a:xfrm>
                  <a:off x="4952903" y="87120"/>
                  <a:ext cx="60525" cy="54121"/>
                </a:xfrm>
                <a:prstGeom prst="rect">
                  <a:avLst/>
                </a:prstGeom>
                <a:noFill/>
                <a:ln w="12700" cap="flat">
                  <a:solidFill>
                    <a:srgbClr val="00FF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7" name="Rectangle 142"/>
                <p:cNvSpPr/>
                <p:nvPr/>
              </p:nvSpPr>
              <p:spPr>
                <a:xfrm>
                  <a:off x="5108537" y="87120"/>
                  <a:ext cx="59084" cy="54121"/>
                </a:xfrm>
                <a:prstGeom prst="rect">
                  <a:avLst/>
                </a:prstGeom>
                <a:noFill/>
                <a:ln w="12700" cap="flat">
                  <a:solidFill>
                    <a:srgbClr val="00FF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8" name="Rectangle 143"/>
                <p:cNvSpPr/>
                <p:nvPr/>
              </p:nvSpPr>
              <p:spPr>
                <a:xfrm>
                  <a:off x="5262730" y="87120"/>
                  <a:ext cx="59084" cy="54121"/>
                </a:xfrm>
                <a:prstGeom prst="rect">
                  <a:avLst/>
                </a:prstGeom>
                <a:noFill/>
                <a:ln w="12700" cap="flat">
                  <a:solidFill>
                    <a:srgbClr val="00FF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9" name="Rectangle 144"/>
                <p:cNvSpPr/>
                <p:nvPr/>
              </p:nvSpPr>
              <p:spPr>
                <a:xfrm>
                  <a:off x="5416923" y="87120"/>
                  <a:ext cx="59084" cy="54121"/>
                </a:xfrm>
                <a:prstGeom prst="rect">
                  <a:avLst/>
                </a:prstGeom>
                <a:noFill/>
                <a:ln w="12700" cap="flat">
                  <a:solidFill>
                    <a:srgbClr val="00FF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0" name="Rectangle 145"/>
                <p:cNvSpPr/>
                <p:nvPr/>
              </p:nvSpPr>
              <p:spPr>
                <a:xfrm>
                  <a:off x="5571116" y="87120"/>
                  <a:ext cx="59084" cy="54121"/>
                </a:xfrm>
                <a:prstGeom prst="rect">
                  <a:avLst/>
                </a:prstGeom>
                <a:noFill/>
                <a:ln w="12700" cap="flat">
                  <a:solidFill>
                    <a:srgbClr val="00FF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1" name="Rectangle 146"/>
                <p:cNvSpPr/>
                <p:nvPr/>
              </p:nvSpPr>
              <p:spPr>
                <a:xfrm>
                  <a:off x="5725309" y="87120"/>
                  <a:ext cx="59084" cy="54121"/>
                </a:xfrm>
                <a:prstGeom prst="rect">
                  <a:avLst/>
                </a:prstGeom>
                <a:noFill/>
                <a:ln w="12700" cap="flat">
                  <a:solidFill>
                    <a:srgbClr val="00FF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2" name="Rectangle 147"/>
                <p:cNvSpPr/>
                <p:nvPr/>
              </p:nvSpPr>
              <p:spPr>
                <a:xfrm>
                  <a:off x="5892471" y="87120"/>
                  <a:ext cx="59084" cy="54121"/>
                </a:xfrm>
                <a:prstGeom prst="rect">
                  <a:avLst/>
                </a:prstGeom>
                <a:noFill/>
                <a:ln w="12700" cap="flat">
                  <a:solidFill>
                    <a:srgbClr val="00FF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3" name="Rectangle 148"/>
                <p:cNvSpPr/>
                <p:nvPr/>
              </p:nvSpPr>
              <p:spPr>
                <a:xfrm>
                  <a:off x="6046664" y="87120"/>
                  <a:ext cx="59084" cy="54121"/>
                </a:xfrm>
                <a:prstGeom prst="rect">
                  <a:avLst/>
                </a:prstGeom>
                <a:noFill/>
                <a:ln w="12700" cap="flat">
                  <a:solidFill>
                    <a:srgbClr val="00FF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4" name="Rectangle 149"/>
                <p:cNvSpPr/>
                <p:nvPr/>
              </p:nvSpPr>
              <p:spPr>
                <a:xfrm>
                  <a:off x="6200856" y="87120"/>
                  <a:ext cx="59084" cy="54121"/>
                </a:xfrm>
                <a:prstGeom prst="rect">
                  <a:avLst/>
                </a:prstGeom>
                <a:noFill/>
                <a:ln w="12700" cap="flat">
                  <a:solidFill>
                    <a:srgbClr val="00FF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5" name="Rectangle 150"/>
                <p:cNvSpPr/>
                <p:nvPr/>
              </p:nvSpPr>
              <p:spPr>
                <a:xfrm>
                  <a:off x="6355049" y="87120"/>
                  <a:ext cx="59084" cy="54121"/>
                </a:xfrm>
                <a:prstGeom prst="rect">
                  <a:avLst/>
                </a:prstGeom>
                <a:noFill/>
                <a:ln w="12700" cap="flat">
                  <a:solidFill>
                    <a:srgbClr val="00FF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6" name="Rectangle 151"/>
                <p:cNvSpPr/>
                <p:nvPr/>
              </p:nvSpPr>
              <p:spPr>
                <a:xfrm>
                  <a:off x="6509242" y="87120"/>
                  <a:ext cx="59084" cy="54121"/>
                </a:xfrm>
                <a:prstGeom prst="rect">
                  <a:avLst/>
                </a:prstGeom>
                <a:noFill/>
                <a:ln w="12700" cap="flat">
                  <a:solidFill>
                    <a:srgbClr val="00FF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7" name="Freeform 152"/>
                <p:cNvSpPr/>
                <p:nvPr/>
              </p:nvSpPr>
              <p:spPr>
                <a:xfrm>
                  <a:off x="903541" y="2740346"/>
                  <a:ext cx="70612" cy="64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020" y="0"/>
                      </a:moveTo>
                      <a:lnTo>
                        <a:pt x="21600" y="11020"/>
                      </a:lnTo>
                      <a:lnTo>
                        <a:pt x="11020" y="21600"/>
                      </a:lnTo>
                      <a:lnTo>
                        <a:pt x="0" y="11020"/>
                      </a:lnTo>
                      <a:lnTo>
                        <a:pt x="11020" y="0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8" name="Freeform 153"/>
                <p:cNvSpPr/>
                <p:nvPr/>
              </p:nvSpPr>
              <p:spPr>
                <a:xfrm>
                  <a:off x="1057733" y="2740346"/>
                  <a:ext cx="70613" cy="64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020" y="0"/>
                      </a:moveTo>
                      <a:lnTo>
                        <a:pt x="21600" y="11020"/>
                      </a:lnTo>
                      <a:lnTo>
                        <a:pt x="11020" y="21600"/>
                      </a:lnTo>
                      <a:lnTo>
                        <a:pt x="0" y="11020"/>
                      </a:lnTo>
                      <a:lnTo>
                        <a:pt x="11020" y="0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9" name="Freeform 154"/>
                <p:cNvSpPr/>
                <p:nvPr/>
              </p:nvSpPr>
              <p:spPr>
                <a:xfrm>
                  <a:off x="1223455" y="2740346"/>
                  <a:ext cx="72053" cy="64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lnTo>
                        <a:pt x="21600" y="11020"/>
                      </a:lnTo>
                      <a:lnTo>
                        <a:pt x="10800" y="21600"/>
                      </a:lnTo>
                      <a:lnTo>
                        <a:pt x="0" y="11020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0" name="Freeform 155"/>
                <p:cNvSpPr/>
                <p:nvPr/>
              </p:nvSpPr>
              <p:spPr>
                <a:xfrm>
                  <a:off x="1377647" y="2740346"/>
                  <a:ext cx="72054" cy="64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lnTo>
                        <a:pt x="21600" y="11020"/>
                      </a:lnTo>
                      <a:lnTo>
                        <a:pt x="10800" y="21600"/>
                      </a:lnTo>
                      <a:lnTo>
                        <a:pt x="0" y="11020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1" name="Freeform 156"/>
                <p:cNvSpPr/>
                <p:nvPr/>
              </p:nvSpPr>
              <p:spPr>
                <a:xfrm>
                  <a:off x="1533281" y="2717906"/>
                  <a:ext cx="70613" cy="660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580" y="0"/>
                      </a:moveTo>
                      <a:lnTo>
                        <a:pt x="21600" y="10800"/>
                      </a:lnTo>
                      <a:lnTo>
                        <a:pt x="10580" y="21600"/>
                      </a:lnTo>
                      <a:lnTo>
                        <a:pt x="0" y="10800"/>
                      </a:lnTo>
                      <a:lnTo>
                        <a:pt x="10580" y="0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2" name="Freeform 157"/>
                <p:cNvSpPr/>
                <p:nvPr/>
              </p:nvSpPr>
              <p:spPr>
                <a:xfrm>
                  <a:off x="1687474" y="2630785"/>
                  <a:ext cx="70613" cy="660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020" y="0"/>
                      </a:moveTo>
                      <a:lnTo>
                        <a:pt x="21600" y="10800"/>
                      </a:lnTo>
                      <a:lnTo>
                        <a:pt x="11020" y="21600"/>
                      </a:lnTo>
                      <a:lnTo>
                        <a:pt x="0" y="10800"/>
                      </a:lnTo>
                      <a:lnTo>
                        <a:pt x="11020" y="0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3" name="Freeform 158"/>
                <p:cNvSpPr/>
                <p:nvPr/>
              </p:nvSpPr>
              <p:spPr>
                <a:xfrm>
                  <a:off x="1841667" y="2522544"/>
                  <a:ext cx="70613" cy="660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020" y="0"/>
                      </a:moveTo>
                      <a:lnTo>
                        <a:pt x="21600" y="10800"/>
                      </a:lnTo>
                      <a:lnTo>
                        <a:pt x="11020" y="21600"/>
                      </a:lnTo>
                      <a:lnTo>
                        <a:pt x="0" y="10800"/>
                      </a:lnTo>
                      <a:lnTo>
                        <a:pt x="11020" y="0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4" name="Freeform 159"/>
                <p:cNvSpPr/>
                <p:nvPr/>
              </p:nvSpPr>
              <p:spPr>
                <a:xfrm>
                  <a:off x="1995860" y="2414303"/>
                  <a:ext cx="72054" cy="64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lnTo>
                        <a:pt x="21600" y="10580"/>
                      </a:lnTo>
                      <a:lnTo>
                        <a:pt x="10800" y="21600"/>
                      </a:lnTo>
                      <a:lnTo>
                        <a:pt x="0" y="10580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5" name="Freeform 160"/>
                <p:cNvSpPr/>
                <p:nvPr/>
              </p:nvSpPr>
              <p:spPr>
                <a:xfrm>
                  <a:off x="2150053" y="2261182"/>
                  <a:ext cx="72053" cy="660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lnTo>
                        <a:pt x="21600" y="10800"/>
                      </a:lnTo>
                      <a:lnTo>
                        <a:pt x="10800" y="21600"/>
                      </a:lnTo>
                      <a:lnTo>
                        <a:pt x="0" y="10800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6" name="Freeform 161"/>
                <p:cNvSpPr/>
                <p:nvPr/>
              </p:nvSpPr>
              <p:spPr>
                <a:xfrm>
                  <a:off x="2304245" y="2022259"/>
                  <a:ext cx="72054" cy="660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lnTo>
                        <a:pt x="21600" y="10800"/>
                      </a:lnTo>
                      <a:lnTo>
                        <a:pt x="10800" y="21600"/>
                      </a:lnTo>
                      <a:lnTo>
                        <a:pt x="0" y="10800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7" name="Freeform 162"/>
                <p:cNvSpPr/>
                <p:nvPr/>
              </p:nvSpPr>
              <p:spPr>
                <a:xfrm>
                  <a:off x="2459879" y="1729216"/>
                  <a:ext cx="70613" cy="64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580" y="0"/>
                      </a:moveTo>
                      <a:lnTo>
                        <a:pt x="21600" y="10580"/>
                      </a:lnTo>
                      <a:lnTo>
                        <a:pt x="10580" y="21600"/>
                      </a:lnTo>
                      <a:lnTo>
                        <a:pt x="0" y="10580"/>
                      </a:lnTo>
                      <a:lnTo>
                        <a:pt x="10580" y="0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8" name="Freeform 163"/>
                <p:cNvSpPr/>
                <p:nvPr/>
              </p:nvSpPr>
              <p:spPr>
                <a:xfrm>
                  <a:off x="2614072" y="1424293"/>
                  <a:ext cx="70613" cy="660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580" y="0"/>
                      </a:moveTo>
                      <a:lnTo>
                        <a:pt x="21600" y="10800"/>
                      </a:lnTo>
                      <a:lnTo>
                        <a:pt x="10580" y="21600"/>
                      </a:lnTo>
                      <a:lnTo>
                        <a:pt x="0" y="10800"/>
                      </a:lnTo>
                      <a:lnTo>
                        <a:pt x="10580" y="0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9" name="Freeform 164"/>
                <p:cNvSpPr/>
                <p:nvPr/>
              </p:nvSpPr>
              <p:spPr>
                <a:xfrm>
                  <a:off x="2779793" y="1108810"/>
                  <a:ext cx="72054" cy="660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lnTo>
                        <a:pt x="21600" y="10800"/>
                      </a:lnTo>
                      <a:lnTo>
                        <a:pt x="10800" y="21600"/>
                      </a:lnTo>
                      <a:lnTo>
                        <a:pt x="0" y="10800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0" name="Freeform 165"/>
                <p:cNvSpPr/>
                <p:nvPr/>
              </p:nvSpPr>
              <p:spPr>
                <a:xfrm>
                  <a:off x="2933986" y="836888"/>
                  <a:ext cx="72054" cy="660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lnTo>
                        <a:pt x="21600" y="10800"/>
                      </a:lnTo>
                      <a:lnTo>
                        <a:pt x="10800" y="21600"/>
                      </a:lnTo>
                      <a:lnTo>
                        <a:pt x="0" y="10800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1" name="Freeform 166"/>
                <p:cNvSpPr/>
                <p:nvPr/>
              </p:nvSpPr>
              <p:spPr>
                <a:xfrm>
                  <a:off x="3088179" y="630966"/>
                  <a:ext cx="72054" cy="646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lnTo>
                        <a:pt x="21600" y="10580"/>
                      </a:lnTo>
                      <a:lnTo>
                        <a:pt x="10800" y="21600"/>
                      </a:lnTo>
                      <a:lnTo>
                        <a:pt x="0" y="10580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2" name="Freeform 167"/>
                <p:cNvSpPr/>
                <p:nvPr/>
              </p:nvSpPr>
              <p:spPr>
                <a:xfrm>
                  <a:off x="3243813" y="467284"/>
                  <a:ext cx="70613" cy="660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580" y="0"/>
                      </a:moveTo>
                      <a:lnTo>
                        <a:pt x="21600" y="10800"/>
                      </a:lnTo>
                      <a:lnTo>
                        <a:pt x="10580" y="21600"/>
                      </a:lnTo>
                      <a:lnTo>
                        <a:pt x="0" y="10800"/>
                      </a:lnTo>
                      <a:lnTo>
                        <a:pt x="10580" y="0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3" name="Freeform 168"/>
                <p:cNvSpPr/>
                <p:nvPr/>
              </p:nvSpPr>
              <p:spPr>
                <a:xfrm>
                  <a:off x="3398006" y="359043"/>
                  <a:ext cx="70612" cy="64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580" y="0"/>
                      </a:moveTo>
                      <a:lnTo>
                        <a:pt x="21600" y="11020"/>
                      </a:lnTo>
                      <a:lnTo>
                        <a:pt x="10580" y="21600"/>
                      </a:lnTo>
                      <a:lnTo>
                        <a:pt x="0" y="11020"/>
                      </a:lnTo>
                      <a:lnTo>
                        <a:pt x="10580" y="0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4" name="Freeform 169"/>
                <p:cNvSpPr/>
                <p:nvPr/>
              </p:nvSpPr>
              <p:spPr>
                <a:xfrm>
                  <a:off x="3552199" y="304922"/>
                  <a:ext cx="70612" cy="64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020" y="0"/>
                      </a:moveTo>
                      <a:lnTo>
                        <a:pt x="21600" y="10580"/>
                      </a:lnTo>
                      <a:lnTo>
                        <a:pt x="11020" y="21600"/>
                      </a:lnTo>
                      <a:lnTo>
                        <a:pt x="0" y="10580"/>
                      </a:lnTo>
                      <a:lnTo>
                        <a:pt x="11020" y="0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5" name="Freeform 170"/>
                <p:cNvSpPr/>
                <p:nvPr/>
              </p:nvSpPr>
              <p:spPr>
                <a:xfrm>
                  <a:off x="3706391" y="249482"/>
                  <a:ext cx="70613" cy="660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020" y="0"/>
                      </a:moveTo>
                      <a:lnTo>
                        <a:pt x="21600" y="10800"/>
                      </a:lnTo>
                      <a:lnTo>
                        <a:pt x="11020" y="21600"/>
                      </a:lnTo>
                      <a:lnTo>
                        <a:pt x="0" y="10800"/>
                      </a:lnTo>
                      <a:lnTo>
                        <a:pt x="11020" y="0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6" name="Freeform 171"/>
                <p:cNvSpPr/>
                <p:nvPr/>
              </p:nvSpPr>
              <p:spPr>
                <a:xfrm>
                  <a:off x="3860584" y="228362"/>
                  <a:ext cx="72054" cy="646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lnTo>
                        <a:pt x="21600" y="11020"/>
                      </a:lnTo>
                      <a:lnTo>
                        <a:pt x="10800" y="21600"/>
                      </a:lnTo>
                      <a:lnTo>
                        <a:pt x="0" y="11020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7" name="Freeform 172"/>
                <p:cNvSpPr/>
                <p:nvPr/>
              </p:nvSpPr>
              <p:spPr>
                <a:xfrm>
                  <a:off x="4014777" y="195361"/>
                  <a:ext cx="72054" cy="660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lnTo>
                        <a:pt x="21600" y="10800"/>
                      </a:lnTo>
                      <a:lnTo>
                        <a:pt x="10800" y="21600"/>
                      </a:lnTo>
                      <a:lnTo>
                        <a:pt x="0" y="10800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8" name="Freeform 173"/>
                <p:cNvSpPr/>
                <p:nvPr/>
              </p:nvSpPr>
              <p:spPr>
                <a:xfrm>
                  <a:off x="4168970" y="174241"/>
                  <a:ext cx="72054" cy="64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lnTo>
                        <a:pt x="21600" y="10580"/>
                      </a:lnTo>
                      <a:lnTo>
                        <a:pt x="10800" y="21600"/>
                      </a:lnTo>
                      <a:lnTo>
                        <a:pt x="0" y="10580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9" name="Freeform 174"/>
                <p:cNvSpPr/>
                <p:nvPr/>
              </p:nvSpPr>
              <p:spPr>
                <a:xfrm>
                  <a:off x="4336132" y="174241"/>
                  <a:ext cx="70613" cy="64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020" y="0"/>
                      </a:moveTo>
                      <a:lnTo>
                        <a:pt x="21600" y="10580"/>
                      </a:lnTo>
                      <a:lnTo>
                        <a:pt x="11020" y="21600"/>
                      </a:lnTo>
                      <a:lnTo>
                        <a:pt x="0" y="10580"/>
                      </a:lnTo>
                      <a:lnTo>
                        <a:pt x="11020" y="0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0" name="Freeform 175"/>
                <p:cNvSpPr/>
                <p:nvPr/>
              </p:nvSpPr>
              <p:spPr>
                <a:xfrm>
                  <a:off x="4490325" y="141241"/>
                  <a:ext cx="70613" cy="64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020" y="0"/>
                      </a:moveTo>
                      <a:lnTo>
                        <a:pt x="21600" y="11020"/>
                      </a:lnTo>
                      <a:lnTo>
                        <a:pt x="11020" y="21600"/>
                      </a:lnTo>
                      <a:lnTo>
                        <a:pt x="0" y="11020"/>
                      </a:lnTo>
                      <a:lnTo>
                        <a:pt x="11020" y="0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1" name="Freeform 176"/>
                <p:cNvSpPr/>
                <p:nvPr/>
              </p:nvSpPr>
              <p:spPr>
                <a:xfrm>
                  <a:off x="4644518" y="141241"/>
                  <a:ext cx="72053" cy="64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lnTo>
                        <a:pt x="21600" y="11020"/>
                      </a:lnTo>
                      <a:lnTo>
                        <a:pt x="10800" y="21600"/>
                      </a:lnTo>
                      <a:lnTo>
                        <a:pt x="0" y="11020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2" name="Freeform 177"/>
                <p:cNvSpPr/>
                <p:nvPr/>
              </p:nvSpPr>
              <p:spPr>
                <a:xfrm>
                  <a:off x="4798710" y="130681"/>
                  <a:ext cx="72054" cy="646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lnTo>
                        <a:pt x="21600" y="11020"/>
                      </a:lnTo>
                      <a:lnTo>
                        <a:pt x="10800" y="21600"/>
                      </a:lnTo>
                      <a:lnTo>
                        <a:pt x="0" y="11020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3" name="Freeform 178"/>
                <p:cNvSpPr/>
                <p:nvPr/>
              </p:nvSpPr>
              <p:spPr>
                <a:xfrm>
                  <a:off x="4952903" y="120121"/>
                  <a:ext cx="72054" cy="646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lnTo>
                        <a:pt x="21600" y="10580"/>
                      </a:lnTo>
                      <a:lnTo>
                        <a:pt x="10800" y="21600"/>
                      </a:lnTo>
                      <a:lnTo>
                        <a:pt x="0" y="10580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4" name="Freeform 179"/>
                <p:cNvSpPr/>
                <p:nvPr/>
              </p:nvSpPr>
              <p:spPr>
                <a:xfrm>
                  <a:off x="5108537" y="87120"/>
                  <a:ext cx="70613" cy="64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580" y="0"/>
                      </a:moveTo>
                      <a:lnTo>
                        <a:pt x="21600" y="11020"/>
                      </a:lnTo>
                      <a:lnTo>
                        <a:pt x="10580" y="21600"/>
                      </a:lnTo>
                      <a:lnTo>
                        <a:pt x="0" y="11020"/>
                      </a:lnTo>
                      <a:lnTo>
                        <a:pt x="10580" y="0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5" name="Freeform 180"/>
                <p:cNvSpPr/>
                <p:nvPr/>
              </p:nvSpPr>
              <p:spPr>
                <a:xfrm>
                  <a:off x="5262730" y="87120"/>
                  <a:ext cx="70613" cy="64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580" y="0"/>
                      </a:moveTo>
                      <a:lnTo>
                        <a:pt x="21600" y="11020"/>
                      </a:lnTo>
                      <a:lnTo>
                        <a:pt x="10580" y="21600"/>
                      </a:lnTo>
                      <a:lnTo>
                        <a:pt x="0" y="11020"/>
                      </a:lnTo>
                      <a:lnTo>
                        <a:pt x="10580" y="0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6" name="Freeform 181"/>
                <p:cNvSpPr/>
                <p:nvPr/>
              </p:nvSpPr>
              <p:spPr>
                <a:xfrm>
                  <a:off x="5416923" y="87120"/>
                  <a:ext cx="70612" cy="64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020" y="0"/>
                      </a:moveTo>
                      <a:lnTo>
                        <a:pt x="21600" y="11020"/>
                      </a:lnTo>
                      <a:lnTo>
                        <a:pt x="11020" y="21600"/>
                      </a:lnTo>
                      <a:lnTo>
                        <a:pt x="0" y="11020"/>
                      </a:lnTo>
                      <a:lnTo>
                        <a:pt x="11020" y="0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7" name="Freeform 182"/>
                <p:cNvSpPr/>
                <p:nvPr/>
              </p:nvSpPr>
              <p:spPr>
                <a:xfrm>
                  <a:off x="5571116" y="87120"/>
                  <a:ext cx="70612" cy="64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020" y="0"/>
                      </a:moveTo>
                      <a:lnTo>
                        <a:pt x="21600" y="11020"/>
                      </a:lnTo>
                      <a:lnTo>
                        <a:pt x="11020" y="21600"/>
                      </a:lnTo>
                      <a:lnTo>
                        <a:pt x="0" y="11020"/>
                      </a:lnTo>
                      <a:lnTo>
                        <a:pt x="11020" y="0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8" name="Freeform 183"/>
                <p:cNvSpPr/>
                <p:nvPr/>
              </p:nvSpPr>
              <p:spPr>
                <a:xfrm>
                  <a:off x="5725309" y="87120"/>
                  <a:ext cx="72053" cy="64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lnTo>
                        <a:pt x="21600" y="11020"/>
                      </a:lnTo>
                      <a:lnTo>
                        <a:pt x="10800" y="21600"/>
                      </a:lnTo>
                      <a:lnTo>
                        <a:pt x="0" y="11020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9" name="Freeform 184"/>
                <p:cNvSpPr/>
                <p:nvPr/>
              </p:nvSpPr>
              <p:spPr>
                <a:xfrm>
                  <a:off x="5892471" y="87120"/>
                  <a:ext cx="70613" cy="64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580" y="0"/>
                      </a:moveTo>
                      <a:lnTo>
                        <a:pt x="21600" y="11020"/>
                      </a:lnTo>
                      <a:lnTo>
                        <a:pt x="10580" y="21600"/>
                      </a:lnTo>
                      <a:lnTo>
                        <a:pt x="0" y="11020"/>
                      </a:lnTo>
                      <a:lnTo>
                        <a:pt x="10580" y="0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0" name="Freeform 185"/>
                <p:cNvSpPr/>
                <p:nvPr/>
              </p:nvSpPr>
              <p:spPr>
                <a:xfrm>
                  <a:off x="6046664" y="87120"/>
                  <a:ext cx="70612" cy="64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580" y="0"/>
                      </a:moveTo>
                      <a:lnTo>
                        <a:pt x="21600" y="11020"/>
                      </a:lnTo>
                      <a:lnTo>
                        <a:pt x="10580" y="21600"/>
                      </a:lnTo>
                      <a:lnTo>
                        <a:pt x="0" y="11020"/>
                      </a:lnTo>
                      <a:lnTo>
                        <a:pt x="10580" y="0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1" name="Freeform 186"/>
                <p:cNvSpPr/>
                <p:nvPr/>
              </p:nvSpPr>
              <p:spPr>
                <a:xfrm>
                  <a:off x="6200856" y="87120"/>
                  <a:ext cx="70613" cy="64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020" y="0"/>
                      </a:moveTo>
                      <a:lnTo>
                        <a:pt x="21600" y="11020"/>
                      </a:lnTo>
                      <a:lnTo>
                        <a:pt x="11020" y="21600"/>
                      </a:lnTo>
                      <a:lnTo>
                        <a:pt x="0" y="11020"/>
                      </a:lnTo>
                      <a:lnTo>
                        <a:pt x="11020" y="0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2" name="Freeform 187"/>
                <p:cNvSpPr/>
                <p:nvPr/>
              </p:nvSpPr>
              <p:spPr>
                <a:xfrm>
                  <a:off x="6355049" y="87120"/>
                  <a:ext cx="70613" cy="64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020" y="0"/>
                      </a:moveTo>
                      <a:lnTo>
                        <a:pt x="21600" y="11020"/>
                      </a:lnTo>
                      <a:lnTo>
                        <a:pt x="11020" y="21600"/>
                      </a:lnTo>
                      <a:lnTo>
                        <a:pt x="0" y="11020"/>
                      </a:lnTo>
                      <a:lnTo>
                        <a:pt x="11020" y="0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3" name="Freeform 188"/>
                <p:cNvSpPr/>
                <p:nvPr/>
              </p:nvSpPr>
              <p:spPr>
                <a:xfrm>
                  <a:off x="6509242" y="87120"/>
                  <a:ext cx="72053" cy="64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lnTo>
                        <a:pt x="21600" y="11020"/>
                      </a:lnTo>
                      <a:lnTo>
                        <a:pt x="10800" y="21600"/>
                      </a:lnTo>
                      <a:lnTo>
                        <a:pt x="0" y="11020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4" name="Rectangle 189"/>
                <p:cNvSpPr txBox="1"/>
                <p:nvPr/>
              </p:nvSpPr>
              <p:spPr>
                <a:xfrm>
                  <a:off x="214717" y="2674346"/>
                  <a:ext cx="132774" cy="24693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>
                    <a:defRPr b="1" sz="1700">
                      <a:solidFill>
                        <a:srgbClr val="0D0D0D"/>
                      </a:solidFill>
                    </a:defRPr>
                  </a:lvl1pPr>
                </a:lstStyle>
                <a:p>
                  <a:pPr/>
                  <a:r>
                    <a:t>0</a:t>
                  </a:r>
                </a:p>
              </p:txBody>
            </p:sp>
            <p:sp>
              <p:nvSpPr>
                <p:cNvPr id="1635" name="Rectangle 190"/>
                <p:cNvSpPr txBox="1"/>
                <p:nvPr/>
              </p:nvSpPr>
              <p:spPr>
                <a:xfrm>
                  <a:off x="108079" y="2142381"/>
                  <a:ext cx="252847" cy="24693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>
                    <a:defRPr b="1" sz="1700">
                      <a:solidFill>
                        <a:srgbClr val="0D0D0D"/>
                      </a:solidFill>
                    </a:defRPr>
                  </a:lvl1pPr>
                </a:lstStyle>
                <a:p>
                  <a:pPr/>
                  <a:r>
                    <a:t>20</a:t>
                  </a:r>
                </a:p>
              </p:txBody>
            </p:sp>
            <p:sp>
              <p:nvSpPr>
                <p:cNvPr id="1636" name="Rectangle 191"/>
                <p:cNvSpPr txBox="1"/>
                <p:nvPr/>
              </p:nvSpPr>
              <p:spPr>
                <a:xfrm>
                  <a:off x="108079" y="1609095"/>
                  <a:ext cx="252847" cy="24693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>
                    <a:defRPr b="1" sz="1700">
                      <a:solidFill>
                        <a:srgbClr val="0D0D0D"/>
                      </a:solidFill>
                    </a:defRPr>
                  </a:lvl1pPr>
                </a:lstStyle>
                <a:p>
                  <a:pPr/>
                  <a:r>
                    <a:t>40</a:t>
                  </a:r>
                </a:p>
              </p:txBody>
            </p:sp>
            <p:sp>
              <p:nvSpPr>
                <p:cNvPr id="1637" name="Rectangle 192"/>
                <p:cNvSpPr txBox="1"/>
                <p:nvPr/>
              </p:nvSpPr>
              <p:spPr>
                <a:xfrm>
                  <a:off x="108079" y="1065250"/>
                  <a:ext cx="252847" cy="24693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>
                    <a:defRPr b="1" sz="1700">
                      <a:solidFill>
                        <a:srgbClr val="0D0D0D"/>
                      </a:solidFill>
                    </a:defRPr>
                  </a:lvl1pPr>
                </a:lstStyle>
                <a:p>
                  <a:pPr/>
                  <a:r>
                    <a:t>60</a:t>
                  </a:r>
                </a:p>
              </p:txBody>
            </p:sp>
            <p:sp>
              <p:nvSpPr>
                <p:cNvPr id="1638" name="Rectangle 193"/>
                <p:cNvSpPr txBox="1"/>
                <p:nvPr/>
              </p:nvSpPr>
              <p:spPr>
                <a:xfrm>
                  <a:off x="108079" y="533285"/>
                  <a:ext cx="252847" cy="24693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>
                    <a:defRPr b="1" sz="1700">
                      <a:solidFill>
                        <a:srgbClr val="0D0D0D"/>
                      </a:solidFill>
                    </a:defRPr>
                  </a:lvl1pPr>
                </a:lstStyle>
                <a:p>
                  <a:pPr/>
                  <a:r>
                    <a:t>80</a:t>
                  </a:r>
                </a:p>
              </p:txBody>
            </p:sp>
            <p:sp>
              <p:nvSpPr>
                <p:cNvPr id="1639" name="Rectangle 194"/>
                <p:cNvSpPr txBox="1"/>
                <p:nvPr/>
              </p:nvSpPr>
              <p:spPr>
                <a:xfrm>
                  <a:off x="0" y="0"/>
                  <a:ext cx="372920" cy="24693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>
                    <a:defRPr b="1" sz="1700">
                      <a:solidFill>
                        <a:srgbClr val="0D0D0D"/>
                      </a:solidFill>
                    </a:defRPr>
                  </a:lvl1pPr>
                </a:lstStyle>
                <a:p>
                  <a:pPr/>
                  <a:r>
                    <a:t>100</a:t>
                  </a:r>
                </a:p>
              </p:txBody>
            </p:sp>
            <p:sp>
              <p:nvSpPr>
                <p:cNvPr id="1640" name="Rectangle 195"/>
                <p:cNvSpPr txBox="1"/>
                <p:nvPr/>
              </p:nvSpPr>
              <p:spPr>
                <a:xfrm>
                  <a:off x="427993" y="2935708"/>
                  <a:ext cx="132774" cy="24693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>
                    <a:defRPr b="1" sz="1700">
                      <a:solidFill>
                        <a:srgbClr val="0D0D0D"/>
                      </a:solidFill>
                    </a:defRPr>
                  </a:lvl1pPr>
                </a:lstStyle>
                <a:p>
                  <a:pPr/>
                  <a:r>
                    <a:t>0</a:t>
                  </a:r>
                </a:p>
              </p:txBody>
            </p:sp>
            <p:sp>
              <p:nvSpPr>
                <p:cNvPr id="1641" name="Rectangle 196"/>
                <p:cNvSpPr txBox="1"/>
                <p:nvPr/>
              </p:nvSpPr>
              <p:spPr>
                <a:xfrm>
                  <a:off x="736378" y="2935708"/>
                  <a:ext cx="132775" cy="24693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>
                    <a:defRPr b="1" sz="1700">
                      <a:solidFill>
                        <a:srgbClr val="0D0D0D"/>
                      </a:solidFill>
                    </a:defRPr>
                  </a:lvl1pPr>
                </a:lstStyle>
                <a:p>
                  <a:pPr/>
                  <a:r>
                    <a:t>4</a:t>
                  </a:r>
                </a:p>
              </p:txBody>
            </p:sp>
            <p:sp>
              <p:nvSpPr>
                <p:cNvPr id="1642" name="Rectangle 197"/>
                <p:cNvSpPr txBox="1"/>
                <p:nvPr/>
              </p:nvSpPr>
              <p:spPr>
                <a:xfrm>
                  <a:off x="1046205" y="2935708"/>
                  <a:ext cx="132774" cy="24693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>
                    <a:defRPr b="1" sz="1700">
                      <a:solidFill>
                        <a:srgbClr val="0D0D0D"/>
                      </a:solidFill>
                    </a:defRPr>
                  </a:lvl1pPr>
                </a:lstStyle>
                <a:p>
                  <a:pPr/>
                  <a:r>
                    <a:t>8</a:t>
                  </a:r>
                </a:p>
              </p:txBody>
            </p:sp>
            <p:sp>
              <p:nvSpPr>
                <p:cNvPr id="1643" name="Rectangle 198"/>
                <p:cNvSpPr txBox="1"/>
                <p:nvPr/>
              </p:nvSpPr>
              <p:spPr>
                <a:xfrm>
                  <a:off x="1307036" y="2935708"/>
                  <a:ext cx="252847" cy="24693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>
                    <a:defRPr b="1" sz="1700">
                      <a:solidFill>
                        <a:srgbClr val="0D0D0D"/>
                      </a:solidFill>
                    </a:defRPr>
                  </a:lvl1pPr>
                </a:lstStyle>
                <a:p>
                  <a:pPr/>
                  <a:r>
                    <a:t>12</a:t>
                  </a:r>
                </a:p>
              </p:txBody>
            </p:sp>
            <p:sp>
              <p:nvSpPr>
                <p:cNvPr id="1644" name="Rectangle 199"/>
                <p:cNvSpPr txBox="1"/>
                <p:nvPr/>
              </p:nvSpPr>
              <p:spPr>
                <a:xfrm>
                  <a:off x="1615421" y="2935708"/>
                  <a:ext cx="252848" cy="24693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>
                    <a:defRPr b="1" sz="1700">
                      <a:solidFill>
                        <a:srgbClr val="0D0D0D"/>
                      </a:solidFill>
                    </a:defRPr>
                  </a:lvl1pPr>
                </a:lstStyle>
                <a:p>
                  <a:pPr/>
                  <a:r>
                    <a:t>16</a:t>
                  </a:r>
                </a:p>
              </p:txBody>
            </p:sp>
            <p:sp>
              <p:nvSpPr>
                <p:cNvPr id="1645" name="Rectangle 200"/>
                <p:cNvSpPr txBox="1"/>
                <p:nvPr/>
              </p:nvSpPr>
              <p:spPr>
                <a:xfrm>
                  <a:off x="1925248" y="2935708"/>
                  <a:ext cx="252848" cy="24693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>
                    <a:defRPr b="1" sz="1700">
                      <a:solidFill>
                        <a:srgbClr val="0D0D0D"/>
                      </a:solidFill>
                    </a:defRPr>
                  </a:lvl1pPr>
                </a:lstStyle>
                <a:p>
                  <a:pPr/>
                  <a:r>
                    <a:t>20</a:t>
                  </a:r>
                </a:p>
              </p:txBody>
            </p:sp>
            <p:sp>
              <p:nvSpPr>
                <p:cNvPr id="1646" name="Rectangle 201"/>
                <p:cNvSpPr txBox="1"/>
                <p:nvPr/>
              </p:nvSpPr>
              <p:spPr>
                <a:xfrm>
                  <a:off x="2233634" y="2935708"/>
                  <a:ext cx="252847" cy="24693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>
                    <a:defRPr b="1" sz="1700">
                      <a:solidFill>
                        <a:srgbClr val="0D0D0D"/>
                      </a:solidFill>
                    </a:defRPr>
                  </a:lvl1pPr>
                </a:lstStyle>
                <a:p>
                  <a:pPr/>
                  <a:r>
                    <a:t>24</a:t>
                  </a:r>
                </a:p>
              </p:txBody>
            </p:sp>
            <p:sp>
              <p:nvSpPr>
                <p:cNvPr id="1647" name="Rectangle 202"/>
                <p:cNvSpPr txBox="1"/>
                <p:nvPr/>
              </p:nvSpPr>
              <p:spPr>
                <a:xfrm>
                  <a:off x="2542019" y="2935708"/>
                  <a:ext cx="252848" cy="24693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>
                    <a:defRPr b="1" sz="1700">
                      <a:solidFill>
                        <a:srgbClr val="0D0D0D"/>
                      </a:solidFill>
                    </a:defRPr>
                  </a:lvl1pPr>
                </a:lstStyle>
                <a:p>
                  <a:pPr/>
                  <a:r>
                    <a:t>28</a:t>
                  </a:r>
                </a:p>
              </p:txBody>
            </p:sp>
            <p:sp>
              <p:nvSpPr>
                <p:cNvPr id="1648" name="Rectangle 203"/>
                <p:cNvSpPr txBox="1"/>
                <p:nvPr/>
              </p:nvSpPr>
              <p:spPr>
                <a:xfrm>
                  <a:off x="2863375" y="2935708"/>
                  <a:ext cx="252847" cy="24693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>
                    <a:defRPr b="1" sz="1700">
                      <a:solidFill>
                        <a:srgbClr val="0D0D0D"/>
                      </a:solidFill>
                    </a:defRPr>
                  </a:lvl1pPr>
                </a:lstStyle>
                <a:p>
                  <a:pPr/>
                  <a:r>
                    <a:t>32</a:t>
                  </a:r>
                </a:p>
              </p:txBody>
            </p:sp>
            <p:sp>
              <p:nvSpPr>
                <p:cNvPr id="1649" name="Rectangle 204"/>
                <p:cNvSpPr txBox="1"/>
                <p:nvPr/>
              </p:nvSpPr>
              <p:spPr>
                <a:xfrm>
                  <a:off x="3171760" y="2935708"/>
                  <a:ext cx="252848" cy="24693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>
                    <a:defRPr b="1" sz="1700">
                      <a:solidFill>
                        <a:srgbClr val="0D0D0D"/>
                      </a:solidFill>
                    </a:defRPr>
                  </a:lvl1pPr>
                </a:lstStyle>
                <a:p>
                  <a:pPr/>
                  <a:r>
                    <a:t>36</a:t>
                  </a:r>
                </a:p>
              </p:txBody>
            </p:sp>
            <p:sp>
              <p:nvSpPr>
                <p:cNvPr id="1650" name="Rectangle 205"/>
                <p:cNvSpPr txBox="1"/>
                <p:nvPr/>
              </p:nvSpPr>
              <p:spPr>
                <a:xfrm>
                  <a:off x="3480146" y="2935708"/>
                  <a:ext cx="252848" cy="24693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>
                    <a:defRPr b="1" sz="1700">
                      <a:solidFill>
                        <a:srgbClr val="0D0D0D"/>
                      </a:solidFill>
                    </a:defRPr>
                  </a:lvl1pPr>
                </a:lstStyle>
                <a:p>
                  <a:pPr/>
                  <a:r>
                    <a:t>40</a:t>
                  </a:r>
                </a:p>
              </p:txBody>
            </p:sp>
            <p:sp>
              <p:nvSpPr>
                <p:cNvPr id="1651" name="Rectangle 206"/>
                <p:cNvSpPr txBox="1"/>
                <p:nvPr/>
              </p:nvSpPr>
              <p:spPr>
                <a:xfrm>
                  <a:off x="3789972" y="2935708"/>
                  <a:ext cx="252848" cy="24693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>
                    <a:defRPr b="1" sz="1700">
                      <a:solidFill>
                        <a:srgbClr val="0D0D0D"/>
                      </a:solidFill>
                    </a:defRPr>
                  </a:lvl1pPr>
                </a:lstStyle>
                <a:p>
                  <a:pPr/>
                  <a:r>
                    <a:t>44</a:t>
                  </a:r>
                </a:p>
              </p:txBody>
            </p:sp>
            <p:sp>
              <p:nvSpPr>
                <p:cNvPr id="1652" name="Rectangle 207"/>
                <p:cNvSpPr txBox="1"/>
                <p:nvPr/>
              </p:nvSpPr>
              <p:spPr>
                <a:xfrm>
                  <a:off x="4098358" y="2935708"/>
                  <a:ext cx="252848" cy="24693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>
                    <a:defRPr b="1" sz="1700">
                      <a:solidFill>
                        <a:srgbClr val="0D0D0D"/>
                      </a:solidFill>
                    </a:defRPr>
                  </a:lvl1pPr>
                </a:lstStyle>
                <a:p>
                  <a:pPr/>
                  <a:r>
                    <a:t>48</a:t>
                  </a:r>
                </a:p>
              </p:txBody>
            </p:sp>
          </p:grpSp>
          <p:sp>
            <p:nvSpPr>
              <p:cNvPr id="1654" name="Rectangle 208"/>
              <p:cNvSpPr txBox="1"/>
              <p:nvPr/>
            </p:nvSpPr>
            <p:spPr>
              <a:xfrm>
                <a:off x="4693305" y="2935709"/>
                <a:ext cx="252848" cy="2469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 sz="1700">
                    <a:solidFill>
                      <a:srgbClr val="0D0D0D"/>
                    </a:solidFill>
                  </a:defRPr>
                </a:lvl1pPr>
              </a:lstStyle>
              <a:p>
                <a:pPr/>
                <a:r>
                  <a:t>52</a:t>
                </a:r>
              </a:p>
            </p:txBody>
          </p:sp>
          <p:sp>
            <p:nvSpPr>
              <p:cNvPr id="1655" name="Rectangle 209"/>
              <p:cNvSpPr txBox="1"/>
              <p:nvPr/>
            </p:nvSpPr>
            <p:spPr>
              <a:xfrm>
                <a:off x="5001691" y="2935709"/>
                <a:ext cx="252847" cy="2469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 sz="1700">
                    <a:solidFill>
                      <a:srgbClr val="0D0D0D"/>
                    </a:solidFill>
                  </a:defRPr>
                </a:lvl1pPr>
              </a:lstStyle>
              <a:p>
                <a:pPr/>
                <a:r>
                  <a:t>56</a:t>
                </a:r>
              </a:p>
            </p:txBody>
          </p:sp>
          <p:sp>
            <p:nvSpPr>
              <p:cNvPr id="1656" name="Rectangle 210"/>
              <p:cNvSpPr txBox="1"/>
              <p:nvPr/>
            </p:nvSpPr>
            <p:spPr>
              <a:xfrm>
                <a:off x="5310077" y="2935709"/>
                <a:ext cx="252847" cy="2469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 sz="1700">
                    <a:solidFill>
                      <a:srgbClr val="0D0D0D"/>
                    </a:solidFill>
                  </a:defRPr>
                </a:lvl1pPr>
              </a:lstStyle>
              <a:p>
                <a:pPr/>
                <a:r>
                  <a:t>60</a:t>
                </a:r>
              </a:p>
            </p:txBody>
          </p:sp>
          <p:sp>
            <p:nvSpPr>
              <p:cNvPr id="1657" name="Rectangle 211"/>
              <p:cNvSpPr txBox="1"/>
              <p:nvPr/>
            </p:nvSpPr>
            <p:spPr>
              <a:xfrm>
                <a:off x="5618462" y="2935709"/>
                <a:ext cx="252848" cy="2469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 sz="1700">
                    <a:solidFill>
                      <a:srgbClr val="0D0D0D"/>
                    </a:solidFill>
                  </a:defRPr>
                </a:lvl1pPr>
              </a:lstStyle>
              <a:p>
                <a:pPr/>
                <a:r>
                  <a:t>64</a:t>
                </a:r>
              </a:p>
            </p:txBody>
          </p:sp>
          <p:sp>
            <p:nvSpPr>
              <p:cNvPr id="1658" name="Rectangle 212"/>
              <p:cNvSpPr txBox="1"/>
              <p:nvPr/>
            </p:nvSpPr>
            <p:spPr>
              <a:xfrm>
                <a:off x="5928289" y="2935709"/>
                <a:ext cx="252848" cy="2469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 sz="1700">
                    <a:solidFill>
                      <a:srgbClr val="0D0D0D"/>
                    </a:solidFill>
                  </a:defRPr>
                </a:lvl1pPr>
              </a:lstStyle>
              <a:p>
                <a:pPr/>
                <a:r>
                  <a:t>68</a:t>
                </a:r>
              </a:p>
            </p:txBody>
          </p:sp>
          <p:sp>
            <p:nvSpPr>
              <p:cNvPr id="1659" name="Rectangle 213"/>
              <p:cNvSpPr txBox="1"/>
              <p:nvPr/>
            </p:nvSpPr>
            <p:spPr>
              <a:xfrm>
                <a:off x="6248203" y="2935709"/>
                <a:ext cx="252848" cy="2469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 sz="1700">
                    <a:solidFill>
                      <a:srgbClr val="0D0D0D"/>
                    </a:solidFill>
                  </a:defRPr>
                </a:lvl1pPr>
              </a:lstStyle>
              <a:p>
                <a:pPr/>
                <a:r>
                  <a:t>72</a:t>
                </a:r>
              </a:p>
            </p:txBody>
          </p:sp>
          <p:sp>
            <p:nvSpPr>
              <p:cNvPr id="1660" name="Rectangle 214"/>
              <p:cNvSpPr txBox="1"/>
              <p:nvPr/>
            </p:nvSpPr>
            <p:spPr>
              <a:xfrm>
                <a:off x="6558029" y="2935709"/>
                <a:ext cx="252848" cy="2469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 sz="1700">
                    <a:solidFill>
                      <a:srgbClr val="0D0D0D"/>
                    </a:solidFill>
                  </a:defRPr>
                </a:lvl1pPr>
              </a:lstStyle>
              <a:p>
                <a:pPr/>
                <a:r>
                  <a:t>76</a:t>
                </a:r>
              </a:p>
            </p:txBody>
          </p:sp>
          <p:sp>
            <p:nvSpPr>
              <p:cNvPr id="1661" name="Rectangle 215"/>
              <p:cNvSpPr txBox="1"/>
              <p:nvPr/>
            </p:nvSpPr>
            <p:spPr>
              <a:xfrm>
                <a:off x="6866415" y="2935709"/>
                <a:ext cx="252848" cy="2469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 sz="1700">
                    <a:solidFill>
                      <a:srgbClr val="0D0D0D"/>
                    </a:solidFill>
                  </a:defRPr>
                </a:lvl1pPr>
              </a:lstStyle>
              <a:p>
                <a:pPr/>
                <a:r>
                  <a:t>80</a:t>
                </a:r>
              </a:p>
            </p:txBody>
          </p:sp>
          <p:sp>
            <p:nvSpPr>
              <p:cNvPr id="1662" name="Rectangle 216"/>
              <p:cNvSpPr txBox="1"/>
              <p:nvPr/>
            </p:nvSpPr>
            <p:spPr>
              <a:xfrm>
                <a:off x="3409326" y="3261752"/>
                <a:ext cx="828757" cy="2469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/>
              <a:p>
                <a:pPr>
                  <a:defRPr b="1" sz="1700">
                    <a:solidFill>
                      <a:srgbClr val="0D0D0D"/>
                    </a:solidFill>
                  </a:defRPr>
                </a:pPr>
                <a:r>
                  <a:t>Yaş</a:t>
                </a:r>
                <a:r>
                  <a:t> (y</a:t>
                </a:r>
                <a:r>
                  <a:t>ıl</a:t>
                </a:r>
                <a:r>
                  <a:t>)</a:t>
                </a:r>
              </a:p>
            </p:txBody>
          </p:sp>
          <p:sp>
            <p:nvSpPr>
              <p:cNvPr id="1663" name="Rectangle 217"/>
              <p:cNvSpPr txBox="1"/>
              <p:nvPr/>
            </p:nvSpPr>
            <p:spPr>
              <a:xfrm rot="16200000">
                <a:off x="-579488" y="1501631"/>
                <a:ext cx="1356359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 sz="1400">
                    <a:solidFill>
                      <a:srgbClr val="0D0D0D"/>
                    </a:solidFill>
                  </a:defRPr>
                </a:lvl1pPr>
              </a:lstStyle>
              <a:p>
                <a:pPr/>
                <a:r>
                  <a:t>Hasta oranı  (%)</a:t>
                </a:r>
              </a:p>
            </p:txBody>
          </p:sp>
          <p:sp>
            <p:nvSpPr>
              <p:cNvPr id="1664" name="Line 218"/>
              <p:cNvSpPr/>
              <p:nvPr/>
            </p:nvSpPr>
            <p:spPr>
              <a:xfrm>
                <a:off x="5416714" y="921369"/>
                <a:ext cx="321356" cy="1320"/>
              </a:xfrm>
              <a:prstGeom prst="line">
                <a:avLst/>
              </a:prstGeom>
              <a:noFill/>
              <a:ln w="25400" cap="flat">
                <a:solidFill>
                  <a:srgbClr val="00FF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65" name="Rectangle 219"/>
              <p:cNvSpPr/>
              <p:nvPr/>
            </p:nvSpPr>
            <p:spPr>
              <a:xfrm>
                <a:off x="5529116" y="867248"/>
                <a:ext cx="89346" cy="110882"/>
              </a:xfrm>
              <a:prstGeom prst="rect">
                <a:avLst/>
              </a:prstGeom>
              <a:noFill/>
              <a:ln w="12700" cap="flat">
                <a:solidFill>
                  <a:srgbClr val="00FF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66" name="Rectangle 220"/>
              <p:cNvSpPr txBox="1"/>
              <p:nvPr/>
            </p:nvSpPr>
            <p:spPr>
              <a:xfrm>
                <a:off x="5785624" y="803887"/>
                <a:ext cx="1512827" cy="2469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 sz="1700">
                    <a:solidFill>
                      <a:srgbClr val="0D0D0D"/>
                    </a:solidFill>
                  </a:defRPr>
                </a:lvl1pPr>
              </a:lstStyle>
              <a:p>
                <a:pPr/>
                <a:r>
                  <a:t>Başlangıç yaşı</a:t>
                </a:r>
              </a:p>
            </p:txBody>
          </p:sp>
          <p:sp>
            <p:nvSpPr>
              <p:cNvPr id="1667" name="Line 221"/>
              <p:cNvSpPr/>
              <p:nvPr/>
            </p:nvSpPr>
            <p:spPr>
              <a:xfrm>
                <a:off x="5416714" y="1182731"/>
                <a:ext cx="321356" cy="1320"/>
              </a:xfrm>
              <a:prstGeom prst="line">
                <a:avLst/>
              </a:prstGeom>
              <a:noFill/>
              <a:ln w="25400" cap="flat">
                <a:solidFill>
                  <a:srgbClr val="FFFF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68" name="Freeform 222"/>
              <p:cNvSpPr/>
              <p:nvPr/>
            </p:nvSpPr>
            <p:spPr>
              <a:xfrm>
                <a:off x="5536322" y="1108811"/>
                <a:ext cx="112403" cy="138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80" y="0"/>
                    </a:moveTo>
                    <a:lnTo>
                      <a:pt x="21600" y="11020"/>
                    </a:lnTo>
                    <a:lnTo>
                      <a:pt x="10580" y="21600"/>
                    </a:lnTo>
                    <a:lnTo>
                      <a:pt x="0" y="11020"/>
                    </a:lnTo>
                    <a:lnTo>
                      <a:pt x="10580" y="0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69" name="Rectangle 223"/>
              <p:cNvSpPr txBox="1"/>
              <p:nvPr/>
            </p:nvSpPr>
            <p:spPr>
              <a:xfrm>
                <a:off x="5785624" y="1065250"/>
                <a:ext cx="920683" cy="2469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 sz="1700">
                    <a:solidFill>
                      <a:srgbClr val="0D0D0D"/>
                    </a:solidFill>
                  </a:defRPr>
                </a:lvl1pPr>
              </a:lstStyle>
              <a:p>
                <a:pPr/>
                <a:r>
                  <a:t>Tanı yaşı</a:t>
                </a:r>
              </a:p>
            </p:txBody>
          </p:sp>
        </p:grpSp>
        <p:sp>
          <p:nvSpPr>
            <p:cNvPr id="1671" name="Text Box 224"/>
            <p:cNvSpPr txBox="1"/>
            <p:nvPr/>
          </p:nvSpPr>
          <p:spPr>
            <a:xfrm>
              <a:off x="3873553" y="2524723"/>
              <a:ext cx="1654112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Ortalama 10 yıl</a:t>
              </a:r>
            </a:p>
          </p:txBody>
        </p:sp>
        <p:sp>
          <p:nvSpPr>
            <p:cNvPr id="1672" name="Metin kutusu 4"/>
            <p:cNvSpPr txBox="1"/>
            <p:nvPr/>
          </p:nvSpPr>
          <p:spPr>
            <a:xfrm>
              <a:off x="0" y="0"/>
              <a:ext cx="5503253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>
                  <a:solidFill>
                    <a:srgbClr val="0D0D0D"/>
                  </a:solidFill>
                </a:defRPr>
              </a:pPr>
              <a:r>
                <a:t>(</a:t>
              </a:r>
              <a:r>
                <a:rPr b="1"/>
                <a:t>Hastalık başlangıcı inflamatuar bel ağrısına göre)</a:t>
              </a:r>
            </a:p>
          </p:txBody>
        </p:sp>
      </p:grpSp>
      <p:sp>
        <p:nvSpPr>
          <p:cNvPr id="1674" name="TextBox 451"/>
          <p:cNvSpPr txBox="1"/>
          <p:nvPr/>
        </p:nvSpPr>
        <p:spPr>
          <a:xfrm>
            <a:off x="333214" y="548679"/>
            <a:ext cx="8477572" cy="454284"/>
          </a:xfrm>
          <a:prstGeom prst="rect">
            <a:avLst/>
          </a:prstGeom>
          <a:solidFill>
            <a:srgbClr val="F9DC07"/>
          </a:solidFill>
          <a:ln>
            <a:solidFill>
              <a:srgbClr val="102C34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457200">
              <a:defRPr b="1" sz="2800">
                <a:latin typeface="+mn-lt"/>
                <a:ea typeface="+mn-ea"/>
                <a:cs typeface="+mn-cs"/>
                <a:sym typeface="Calibri"/>
              </a:defRPr>
            </a:pPr>
            <a:r>
              <a:t>Klasik Ankilozan Spondilit Tanısında Gecikme</a:t>
            </a:r>
            <a:r>
              <a:t> </a:t>
            </a:r>
          </a:p>
        </p:txBody>
      </p:sp>
      <p:sp>
        <p:nvSpPr>
          <p:cNvPr id="1675" name="Dikdörtgen 2"/>
          <p:cNvSpPr/>
          <p:nvPr/>
        </p:nvSpPr>
        <p:spPr>
          <a:xfrm>
            <a:off x="179387" y="261192"/>
            <a:ext cx="8785226" cy="6480176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1938" y="404813"/>
            <a:ext cx="8620126" cy="6048376"/>
          </a:xfrm>
          <a:prstGeom prst="rect">
            <a:avLst/>
          </a:prstGeom>
          <a:ln w="12700">
            <a:miter lim="400000"/>
          </a:ln>
        </p:spPr>
      </p:pic>
      <p:sp>
        <p:nvSpPr>
          <p:cNvPr id="1678" name="Dikdörtgen 2"/>
          <p:cNvSpPr/>
          <p:nvPr/>
        </p:nvSpPr>
        <p:spPr>
          <a:xfrm>
            <a:off x="179387" y="261192"/>
            <a:ext cx="8785226" cy="6480176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9175" y="5733255"/>
            <a:ext cx="7105650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681" name="Text Box 4"/>
          <p:cNvSpPr txBox="1"/>
          <p:nvPr/>
        </p:nvSpPr>
        <p:spPr>
          <a:xfrm>
            <a:off x="251520" y="404664"/>
            <a:ext cx="8609905" cy="454283"/>
          </a:xfrm>
          <a:prstGeom prst="rect">
            <a:avLst/>
          </a:prstGeom>
          <a:solidFill>
            <a:srgbClr val="F9DC07"/>
          </a:solidFill>
          <a:ln>
            <a:solidFill>
              <a:srgbClr val="102C34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8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Direkt Grafide Sakroiliit Gelişme Süresi</a:t>
            </a:r>
          </a:p>
        </p:txBody>
      </p:sp>
      <p:sp>
        <p:nvSpPr>
          <p:cNvPr id="1682" name="Dikdörtgen 2"/>
          <p:cNvSpPr/>
          <p:nvPr/>
        </p:nvSpPr>
        <p:spPr>
          <a:xfrm>
            <a:off x="179387" y="261192"/>
            <a:ext cx="8785226" cy="6480176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pic>
        <p:nvPicPr>
          <p:cNvPr id="1683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75375" y="6312742"/>
            <a:ext cx="2686050" cy="428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4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9155" y="1159414"/>
            <a:ext cx="5865690" cy="4501834"/>
          </a:xfrm>
          <a:prstGeom prst="rect">
            <a:avLst/>
          </a:prstGeom>
          <a:ln>
            <a:solidFill>
              <a:srgbClr val="17375E"/>
            </a:solidFill>
            <a:miter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rup 8"/>
          <p:cNvGrpSpPr/>
          <p:nvPr/>
        </p:nvGrpSpPr>
        <p:grpSpPr>
          <a:xfrm>
            <a:off x="165099" y="1103313"/>
            <a:ext cx="8754203" cy="5560921"/>
            <a:chOff x="0" y="0"/>
            <a:chExt cx="8754201" cy="5560920"/>
          </a:xfrm>
        </p:grpSpPr>
        <p:grpSp>
          <p:nvGrpSpPr>
            <p:cNvPr id="1695" name="Grup 2"/>
            <p:cNvGrpSpPr/>
            <p:nvPr/>
          </p:nvGrpSpPr>
          <p:grpSpPr>
            <a:xfrm>
              <a:off x="0" y="-1"/>
              <a:ext cx="8754202" cy="5560922"/>
              <a:chOff x="0" y="0"/>
              <a:chExt cx="8754201" cy="5560920"/>
            </a:xfrm>
          </p:grpSpPr>
          <p:pic>
            <p:nvPicPr>
              <p:cNvPr id="1686" name="Picture 2" descr="Picture 2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66680" y="2650822"/>
                <a:ext cx="4057988" cy="160836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687" name="Picture 2" descr="Picture 2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31787" y="0"/>
                <a:ext cx="8265177" cy="87651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688" name="Picture 3" descr="Picture 3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961614"/>
                <a:ext cx="2657696" cy="141263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689" name="Picture 3" descr="Picture 3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4858153" y="2646568"/>
                <a:ext cx="3896049" cy="289335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690" name="Metin kutusu 1"/>
              <p:cNvSpPr txBox="1"/>
              <p:nvPr/>
            </p:nvSpPr>
            <p:spPr>
              <a:xfrm>
                <a:off x="2969918" y="630005"/>
                <a:ext cx="5635321" cy="1419509"/>
              </a:xfrm>
              <a:prstGeom prst="rect">
                <a:avLst/>
              </a:prstGeom>
              <a:solidFill>
                <a:srgbClr val="31859C">
                  <a:alpha val="51000"/>
                </a:srgbClr>
              </a:solidFill>
              <a:ln w="9525" cap="rnd">
                <a:solidFill>
                  <a:srgbClr val="000000"/>
                </a:solidFill>
                <a:prstDash val="solid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/>
              <a:p>
                <a:pPr marL="285509" indent="-285509">
                  <a:buSzPct val="80000"/>
                  <a:buChar char="➢"/>
                </a:pPr>
                <a:r>
                  <a:t>AS için tipik belirtilerin varlığında;</a:t>
                </a:r>
                <a:endParaRPr>
                  <a:latin typeface="+mn-lt"/>
                  <a:ea typeface="+mn-ea"/>
                  <a:cs typeface="+mn-cs"/>
                  <a:sym typeface="Calibri"/>
                </a:endParaRPr>
              </a:p>
              <a:p>
                <a:pPr marL="285509" indent="-285509">
                  <a:lnSpc>
                    <a:spcPct val="150000"/>
                  </a:lnSpc>
                  <a:buSzPct val="80000"/>
                  <a:buChar char="➢"/>
                </a:pPr>
                <a:r>
                  <a:t>Direkt grafide sakroiliit bulunmayan, </a:t>
                </a:r>
                <a:endParaRPr>
                  <a:latin typeface="+mn-lt"/>
                  <a:ea typeface="+mn-ea"/>
                  <a:cs typeface="+mn-cs"/>
                  <a:sym typeface="Calibri"/>
                </a:endParaRPr>
              </a:p>
              <a:p>
                <a:pPr marL="285509" indent="-285509">
                  <a:lnSpc>
                    <a:spcPct val="150000"/>
                  </a:lnSpc>
                  <a:buSzPct val="80000"/>
                  <a:buChar char="➢"/>
                </a:pPr>
                <a:r>
                  <a:t>MRI ile aktif sakroiliit saptanan,</a:t>
                </a:r>
                <a:endParaRPr>
                  <a:latin typeface="+mn-lt"/>
                  <a:ea typeface="+mn-ea"/>
                  <a:cs typeface="+mn-cs"/>
                  <a:sym typeface="Calibri"/>
                </a:endParaRPr>
              </a:p>
              <a:p>
                <a:pPr marL="285509" indent="-285509">
                  <a:lnSpc>
                    <a:spcPct val="150000"/>
                  </a:lnSpc>
                  <a:buSzPct val="80000"/>
                  <a:buChar char="➢"/>
                </a:pPr>
                <a:r>
                  <a:t>AS’nin erken döneminde olduğu düşünülen hastalar</a:t>
                </a:r>
              </a:p>
            </p:txBody>
          </p:sp>
          <p:sp>
            <p:nvSpPr>
              <p:cNvPr id="1691" name="Metin kutusu 2"/>
              <p:cNvSpPr txBox="1"/>
              <p:nvPr/>
            </p:nvSpPr>
            <p:spPr>
              <a:xfrm>
                <a:off x="523917" y="4293954"/>
                <a:ext cx="3089782" cy="350662"/>
              </a:xfrm>
              <a:prstGeom prst="rect">
                <a:avLst/>
              </a:prstGeom>
              <a:solidFill>
                <a:srgbClr val="254061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>
                    <a:solidFill>
                      <a:schemeClr val="accent3">
                        <a:lumOff val="44000"/>
                      </a:schemeClr>
                    </a:solidFill>
                  </a:defRPr>
                </a:lvl1pPr>
              </a:lstStyle>
              <a:p>
                <a:pPr/>
                <a:r>
                  <a:t>Aksiyal spondiloartrit (axSpA)</a:t>
                </a:r>
              </a:p>
            </p:txBody>
          </p:sp>
          <p:sp>
            <p:nvSpPr>
              <p:cNvPr id="1692" name="Metin kutusu 5"/>
              <p:cNvSpPr txBox="1"/>
              <p:nvPr/>
            </p:nvSpPr>
            <p:spPr>
              <a:xfrm>
                <a:off x="512791" y="5190080"/>
                <a:ext cx="3275445" cy="370841"/>
              </a:xfrm>
              <a:prstGeom prst="rect">
                <a:avLst/>
              </a:pr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>
                    <a:latin typeface="Tahoma"/>
                    <a:ea typeface="Tahoma"/>
                    <a:cs typeface="Tahoma"/>
                    <a:sym typeface="Tahoma"/>
                  </a:defRPr>
                </a:lvl1pPr>
              </a:lstStyle>
              <a:p>
                <a:pPr/>
                <a:r>
                  <a:t>AS ve non-radyografik axSpA</a:t>
                </a:r>
              </a:p>
            </p:txBody>
          </p:sp>
          <p:sp>
            <p:nvSpPr>
              <p:cNvPr id="1693" name="Aşağı Ok 3"/>
              <p:cNvSpPr/>
              <p:nvPr/>
            </p:nvSpPr>
            <p:spPr>
              <a:xfrm>
                <a:off x="2754251" y="4688914"/>
                <a:ext cx="144035" cy="4293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7977"/>
                    </a:moveTo>
                    <a:lnTo>
                      <a:pt x="5400" y="17977"/>
                    </a:lnTo>
                    <a:lnTo>
                      <a:pt x="5400" y="0"/>
                    </a:lnTo>
                    <a:lnTo>
                      <a:pt x="16200" y="0"/>
                    </a:lnTo>
                    <a:lnTo>
                      <a:pt x="16200" y="17977"/>
                    </a:lnTo>
                    <a:lnTo>
                      <a:pt x="21600" y="17977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4F81BD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94" name="Aşağı Ok 14"/>
              <p:cNvSpPr/>
              <p:nvPr/>
            </p:nvSpPr>
            <p:spPr>
              <a:xfrm>
                <a:off x="1151535" y="4722483"/>
                <a:ext cx="144035" cy="4293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7977"/>
                    </a:moveTo>
                    <a:lnTo>
                      <a:pt x="5400" y="17977"/>
                    </a:lnTo>
                    <a:lnTo>
                      <a:pt x="5400" y="0"/>
                    </a:lnTo>
                    <a:lnTo>
                      <a:pt x="16200" y="0"/>
                    </a:lnTo>
                    <a:lnTo>
                      <a:pt x="16200" y="17977"/>
                    </a:lnTo>
                    <a:lnTo>
                      <a:pt x="21600" y="17977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4F81BD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1696" name="Metin kutusu 7"/>
            <p:cNvSpPr txBox="1"/>
            <p:nvPr/>
          </p:nvSpPr>
          <p:spPr>
            <a:xfrm>
              <a:off x="1886620" y="1945892"/>
              <a:ext cx="695636" cy="288824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b="1" sz="1400">
                  <a:solidFill>
                    <a:schemeClr val="accent3">
                      <a:lumOff val="44000"/>
                    </a:schemeClr>
                  </a:solidFill>
                </a:defRPr>
              </a:lvl1pPr>
            </a:lstStyle>
            <a:p>
              <a:pPr/>
              <a:r>
                <a:t>2010</a:t>
              </a:r>
            </a:p>
          </p:txBody>
        </p:sp>
      </p:grpSp>
      <p:sp>
        <p:nvSpPr>
          <p:cNvPr id="1698" name="Metin kutusu 1"/>
          <p:cNvSpPr txBox="1"/>
          <p:nvPr/>
        </p:nvSpPr>
        <p:spPr>
          <a:xfrm>
            <a:off x="230591" y="313492"/>
            <a:ext cx="8682819" cy="454283"/>
          </a:xfrm>
          <a:prstGeom prst="rect">
            <a:avLst/>
          </a:prstGeom>
          <a:solidFill>
            <a:srgbClr val="F9DC07"/>
          </a:solidFill>
          <a:ln>
            <a:solidFill>
              <a:srgbClr val="102C34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8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ASAS Aksiyal Spondiloartrit Sınıflama Kriterleri Gelişimi</a:t>
            </a:r>
          </a:p>
        </p:txBody>
      </p:sp>
      <p:sp>
        <p:nvSpPr>
          <p:cNvPr id="1699" name="Metin kutusu 1"/>
          <p:cNvSpPr txBox="1"/>
          <p:nvPr/>
        </p:nvSpPr>
        <p:spPr>
          <a:xfrm>
            <a:off x="196886" y="1700808"/>
            <a:ext cx="8695595" cy="2389037"/>
          </a:xfrm>
          <a:prstGeom prst="rect">
            <a:avLst/>
          </a:prstGeom>
          <a:solidFill>
            <a:srgbClr val="FFC000"/>
          </a:solidFill>
          <a:ln cap="rnd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250000"/>
              </a:lnSpc>
              <a:defRPr sz="2000"/>
            </a:pPr>
            <a:r>
              <a:t>Sakroiliak MR istemi yaparken nelere dikkat edelim?</a:t>
            </a:r>
            <a:endParaRPr>
              <a:latin typeface="+mn-lt"/>
              <a:ea typeface="+mn-ea"/>
              <a:cs typeface="+mn-cs"/>
              <a:sym typeface="Calibri"/>
            </a:endParaRPr>
          </a:p>
          <a:p>
            <a:pPr marL="285750" indent="-285750">
              <a:lnSpc>
                <a:spcPct val="250000"/>
              </a:lnSpc>
              <a:buSzPct val="80000"/>
              <a:buChar char="➢"/>
            </a:pPr>
            <a:r>
              <a:t>AS için tipik belirtilerin varlığında</a:t>
            </a:r>
          </a:p>
          <a:p>
            <a:pPr marL="285509" indent="-285509">
              <a:lnSpc>
                <a:spcPct val="250000"/>
              </a:lnSpc>
              <a:buSzPct val="80000"/>
              <a:buChar char="➢"/>
            </a:pPr>
            <a:r>
              <a:t>Direkt grafide sakroiliit bulunmayan </a:t>
            </a:r>
          </a:p>
          <a:p>
            <a:pPr marL="285509" indent="-285509">
              <a:lnSpc>
                <a:spcPct val="250000"/>
              </a:lnSpc>
              <a:buSzPct val="80000"/>
              <a:buChar char="➢"/>
            </a:pPr>
            <a:r>
              <a:t>AS’nin erken döneminde olduğu düşünülen hastalar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500" fill="hold"/>
                                        <p:tgtEl>
                                          <p:spTgt spid="1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99" grpId="2"/>
      <p:bldP build="whole" bldLvl="1" animBg="1" rev="0" advAuto="0" spid="1699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Metin kutusu 2"/>
          <p:cNvSpPr txBox="1"/>
          <p:nvPr/>
        </p:nvSpPr>
        <p:spPr>
          <a:xfrm>
            <a:off x="323527" y="313492"/>
            <a:ext cx="8496946" cy="454283"/>
          </a:xfrm>
          <a:prstGeom prst="rect">
            <a:avLst/>
          </a:prstGeom>
          <a:solidFill>
            <a:srgbClr val="F9DC07"/>
          </a:solidFill>
          <a:ln>
            <a:solidFill>
              <a:srgbClr val="102C34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8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Aksiyal Spondiloartrit için ASAS Sınıflama Kriterleri</a:t>
            </a:r>
          </a:p>
        </p:txBody>
      </p:sp>
      <p:pic>
        <p:nvPicPr>
          <p:cNvPr id="170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5391" y="1101847"/>
            <a:ext cx="8653219" cy="5423498"/>
          </a:xfrm>
          <a:prstGeom prst="rect">
            <a:avLst/>
          </a:prstGeom>
          <a:ln w="12700">
            <a:miter lim="400000"/>
          </a:ln>
        </p:spPr>
      </p:pic>
      <p:sp>
        <p:nvSpPr>
          <p:cNvPr id="1703" name="Dikdörtgen 2"/>
          <p:cNvSpPr/>
          <p:nvPr/>
        </p:nvSpPr>
        <p:spPr>
          <a:xfrm>
            <a:off x="179387" y="188940"/>
            <a:ext cx="8785226" cy="6480176"/>
          </a:xfrm>
          <a:prstGeom prst="rect">
            <a:avLst/>
          </a:prstGeom>
          <a:ln w="15875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Metin kutusu 2"/>
          <p:cNvSpPr txBox="1"/>
          <p:nvPr/>
        </p:nvSpPr>
        <p:spPr>
          <a:xfrm>
            <a:off x="323527" y="313492"/>
            <a:ext cx="8496946" cy="454283"/>
          </a:xfrm>
          <a:prstGeom prst="rect">
            <a:avLst/>
          </a:prstGeom>
          <a:solidFill>
            <a:srgbClr val="F9DC07"/>
          </a:solidFill>
          <a:ln>
            <a:solidFill>
              <a:srgbClr val="102C34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8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Aksiyal Spondiloartrit için ASAS Sınıflama Kriterleri</a:t>
            </a:r>
          </a:p>
        </p:txBody>
      </p:sp>
      <p:sp>
        <p:nvSpPr>
          <p:cNvPr id="1706" name="Dikdörtgen 2"/>
          <p:cNvSpPr/>
          <p:nvPr/>
        </p:nvSpPr>
        <p:spPr>
          <a:xfrm>
            <a:off x="179387" y="188940"/>
            <a:ext cx="8785226" cy="6480176"/>
          </a:xfrm>
          <a:prstGeom prst="rect">
            <a:avLst/>
          </a:prstGeom>
          <a:ln w="15875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pic>
        <p:nvPicPr>
          <p:cNvPr id="170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2912" y="1052736"/>
            <a:ext cx="8258176" cy="533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8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9357" y="1844823"/>
            <a:ext cx="3506579" cy="3600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9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04049" y="2152706"/>
            <a:ext cx="2641610" cy="936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0" name="Picture 5" descr="Picture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92080" y="4097744"/>
            <a:ext cx="3168353" cy="1110818"/>
          </a:xfrm>
          <a:prstGeom prst="rect">
            <a:avLst/>
          </a:prstGeom>
          <a:ln w="12700">
            <a:miter lim="400000"/>
          </a:ln>
        </p:spPr>
      </p:pic>
      <p:sp>
        <p:nvSpPr>
          <p:cNvPr id="1711" name="Down Arrow 1"/>
          <p:cNvSpPr/>
          <p:nvPr/>
        </p:nvSpPr>
        <p:spPr>
          <a:xfrm>
            <a:off x="6444207" y="3356991"/>
            <a:ext cx="361294" cy="576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4827"/>
                </a:moveTo>
                <a:lnTo>
                  <a:pt x="5400" y="14827"/>
                </a:lnTo>
                <a:lnTo>
                  <a:pt x="5400" y="0"/>
                </a:lnTo>
                <a:lnTo>
                  <a:pt x="16200" y="0"/>
                </a:lnTo>
                <a:lnTo>
                  <a:pt x="16200" y="14827"/>
                </a:lnTo>
                <a:lnTo>
                  <a:pt x="21600" y="14827"/>
                </a:lnTo>
                <a:lnTo>
                  <a:pt x="10800" y="21600"/>
                </a:lnTo>
                <a:close/>
              </a:path>
            </a:pathLst>
          </a:custGeom>
          <a:gradFill>
            <a:gsLst>
              <a:gs pos="0">
                <a:srgbClr val="3F80CE"/>
              </a:gs>
              <a:gs pos="100000">
                <a:srgbClr val="A2C3FF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1712" name="TextBox 3"/>
          <p:cNvSpPr txBox="1"/>
          <p:nvPr/>
        </p:nvSpPr>
        <p:spPr>
          <a:xfrm>
            <a:off x="274605" y="5661247"/>
            <a:ext cx="8447917" cy="310492"/>
          </a:xfrm>
          <a:prstGeom prst="rect">
            <a:avLst/>
          </a:prstGeom>
          <a:solidFill>
            <a:srgbClr val="F9DC0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7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SIE-MRg istemi öncesi hasta romatolog tarafından mutlaka SpA olarak değerlendirilmiş olmalı</a:t>
            </a:r>
          </a:p>
        </p:txBody>
      </p:sp>
      <p:sp>
        <p:nvSpPr>
          <p:cNvPr id="1713" name="TextBox 5"/>
          <p:cNvSpPr txBox="1"/>
          <p:nvPr/>
        </p:nvSpPr>
        <p:spPr>
          <a:xfrm>
            <a:off x="1472978" y="6165303"/>
            <a:ext cx="6050309" cy="333089"/>
          </a:xfrm>
          <a:prstGeom prst="rect">
            <a:avLst/>
          </a:prstGeom>
          <a:solidFill>
            <a:srgbClr val="C6D9F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Duyarlılık %66.2  ve Özgünlük %97.3 Ancak bu şekilde mümkün 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5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03848" y="6453335"/>
            <a:ext cx="5734373" cy="2727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19" name="Group 10"/>
          <p:cNvGrpSpPr/>
          <p:nvPr/>
        </p:nvGrpSpPr>
        <p:grpSpPr>
          <a:xfrm>
            <a:off x="251519" y="116632"/>
            <a:ext cx="8568954" cy="1784446"/>
            <a:chOff x="0" y="0"/>
            <a:chExt cx="8568952" cy="1784445"/>
          </a:xfrm>
        </p:grpSpPr>
        <p:pic>
          <p:nvPicPr>
            <p:cNvPr id="1716" name="Picture 2" descr="Picture 2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360773"/>
              <a:ext cx="8568953" cy="14236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17" name="Picture 3" descr="Picture 3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8568953" cy="3207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18" name="Picture 4" descr="Picture 4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744416" y="1440159"/>
              <a:ext cx="4616451" cy="204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20" name="Picture 6" descr="Picture 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51519" y="1991791"/>
            <a:ext cx="8686701" cy="1080257"/>
          </a:xfrm>
          <a:prstGeom prst="rect">
            <a:avLst/>
          </a:prstGeom>
          <a:ln w="12700">
            <a:miter lim="400000"/>
          </a:ln>
        </p:spPr>
      </p:pic>
      <p:sp>
        <p:nvSpPr>
          <p:cNvPr id="1721" name="TextBox 3"/>
          <p:cNvSpPr txBox="1"/>
          <p:nvPr/>
        </p:nvSpPr>
        <p:spPr>
          <a:xfrm>
            <a:off x="251519" y="3279468"/>
            <a:ext cx="8686701" cy="360187"/>
          </a:xfrm>
          <a:prstGeom prst="rect">
            <a:avLst/>
          </a:prstGeom>
          <a:solidFill>
            <a:srgbClr val="8AC6CD">
              <a:alpha val="30000"/>
            </a:srgbClr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pPr/>
            <a:r>
              <a:t>Sakroiliit’in saptanmasında genel olarak direkt grafi ilk tercih</a:t>
            </a:r>
          </a:p>
        </p:txBody>
      </p:sp>
      <p:pic>
        <p:nvPicPr>
          <p:cNvPr id="1722" name="Picture 7" descr="Picture 7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51519" y="4694220"/>
            <a:ext cx="8686701" cy="606988"/>
          </a:xfrm>
          <a:prstGeom prst="rect">
            <a:avLst/>
          </a:prstGeom>
          <a:ln w="12700">
            <a:miter lim="400000"/>
          </a:ln>
        </p:spPr>
      </p:pic>
      <p:sp>
        <p:nvSpPr>
          <p:cNvPr id="1723" name="TextBox 4"/>
          <p:cNvSpPr txBox="1"/>
          <p:nvPr/>
        </p:nvSpPr>
        <p:spPr>
          <a:xfrm>
            <a:off x="251519" y="3861048"/>
            <a:ext cx="8686701" cy="347902"/>
          </a:xfrm>
          <a:prstGeom prst="rect">
            <a:avLst/>
          </a:prstGeom>
          <a:solidFill>
            <a:srgbClr val="8AC6CD">
              <a:alpha val="30000"/>
            </a:srgbClr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700"/>
            </a:pPr>
            <a:r>
              <a:t>Belli durumlarda; </a:t>
            </a:r>
            <a:r>
              <a:rPr b="1"/>
              <a:t>g</a:t>
            </a:r>
            <a:r>
              <a:rPr b="1"/>
              <a:t>enç hastalar </a:t>
            </a:r>
            <a:r>
              <a:t>veya </a:t>
            </a:r>
            <a:r>
              <a:rPr b="1"/>
              <a:t>kısa semptom süresinde</a:t>
            </a:r>
            <a:r>
              <a:t> MRi tanı tercih edileblir</a:t>
            </a:r>
          </a:p>
        </p:txBody>
      </p:sp>
      <p:sp>
        <p:nvSpPr>
          <p:cNvPr id="1724" name="TextBox 15"/>
          <p:cNvSpPr txBox="1"/>
          <p:nvPr/>
        </p:nvSpPr>
        <p:spPr>
          <a:xfrm>
            <a:off x="252336" y="5385989"/>
            <a:ext cx="8686701" cy="893587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/>
            <a:r>
              <a:t>Direkt grafi ve MRi sınıflama için yeterli olmadığı durumlarda;</a:t>
            </a:r>
          </a:p>
          <a:p>
            <a:pPr algn="ctr"/>
            <a:r>
              <a:t>Hafif (şüpheli) aktif inflamatuar ve  yapısal lezyonlar değerlidir. </a:t>
            </a:r>
          </a:p>
          <a:p>
            <a:pPr algn="ctr"/>
            <a:r>
              <a:t>Spinal MRi’ın sağladığı ek bilgi sınırlıdır ve tanıda tercih edilmemektedir.</a:t>
            </a:r>
          </a:p>
        </p:txBody>
      </p:sp>
      <p:sp>
        <p:nvSpPr>
          <p:cNvPr id="1725" name="Down Arrow 8"/>
          <p:cNvSpPr/>
          <p:nvPr/>
        </p:nvSpPr>
        <p:spPr>
          <a:xfrm>
            <a:off x="4394279" y="2636911"/>
            <a:ext cx="401182" cy="576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4079"/>
                </a:moveTo>
                <a:lnTo>
                  <a:pt x="5400" y="14079"/>
                </a:lnTo>
                <a:lnTo>
                  <a:pt x="5400" y="0"/>
                </a:lnTo>
                <a:lnTo>
                  <a:pt x="16200" y="0"/>
                </a:lnTo>
                <a:lnTo>
                  <a:pt x="16200" y="14079"/>
                </a:lnTo>
                <a:lnTo>
                  <a:pt x="21600" y="14079"/>
                </a:lnTo>
                <a:lnTo>
                  <a:pt x="10800" y="2160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FFC000"/>
            </a:solidFill>
          </a:ln>
        </p:spPr>
        <p:txBody>
          <a:bodyPr lIns="45719" rIns="45719"/>
          <a:lstStyle/>
          <a:p>
            <a:pPr defTabSz="863600">
              <a:defRPr sz="1700"/>
            </a:pPr>
          </a:p>
        </p:txBody>
      </p:sp>
      <p:sp>
        <p:nvSpPr>
          <p:cNvPr id="1726" name="Down Arrow 17"/>
          <p:cNvSpPr/>
          <p:nvPr/>
        </p:nvSpPr>
        <p:spPr>
          <a:xfrm>
            <a:off x="4395096" y="4857556"/>
            <a:ext cx="401182" cy="5760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4079"/>
                </a:moveTo>
                <a:lnTo>
                  <a:pt x="5400" y="14079"/>
                </a:lnTo>
                <a:lnTo>
                  <a:pt x="5400" y="0"/>
                </a:lnTo>
                <a:lnTo>
                  <a:pt x="16200" y="0"/>
                </a:lnTo>
                <a:lnTo>
                  <a:pt x="16200" y="14079"/>
                </a:lnTo>
                <a:lnTo>
                  <a:pt x="21600" y="14079"/>
                </a:lnTo>
                <a:lnTo>
                  <a:pt x="10800" y="2160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FFC000"/>
            </a:solidFill>
          </a:ln>
        </p:spPr>
        <p:txBody>
          <a:bodyPr lIns="45719" rIns="45719"/>
          <a:lstStyle/>
          <a:p>
            <a:pPr defTabSz="863600">
              <a:defRPr sz="1700"/>
            </a:pPr>
          </a:p>
        </p:txBody>
      </p:sp>
      <p:sp>
        <p:nvSpPr>
          <p:cNvPr id="1727" name="Rounded Rectangle 9"/>
          <p:cNvSpPr/>
          <p:nvPr/>
        </p:nvSpPr>
        <p:spPr>
          <a:xfrm>
            <a:off x="899591" y="908720"/>
            <a:ext cx="4608514" cy="504057"/>
          </a:xfrm>
          <a:prstGeom prst="roundRect">
            <a:avLst>
              <a:gd name="adj" fmla="val 16667"/>
            </a:avLst>
          </a:prstGeom>
          <a:solidFill>
            <a:srgbClr val="8AC6CD">
              <a:alpha val="30000"/>
            </a:srgbClr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defTabSz="863600">
              <a:defRPr sz="1700"/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24" grpId="3"/>
      <p:bldP build="whole" bldLvl="1" animBg="1" rev="0" advAuto="0" spid="1722" grpId="1"/>
      <p:bldP build="whole" bldLvl="1" animBg="1" rev="0" advAuto="0" spid="1726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Dikdörtgen 2"/>
          <p:cNvSpPr/>
          <p:nvPr/>
        </p:nvSpPr>
        <p:spPr>
          <a:xfrm>
            <a:off x="179387" y="188940"/>
            <a:ext cx="8785226" cy="6480176"/>
          </a:xfrm>
          <a:prstGeom prst="rect">
            <a:avLst/>
          </a:prstGeom>
          <a:ln w="15875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1263" name="TextBox 1"/>
          <p:cNvSpPr txBox="1"/>
          <p:nvPr/>
        </p:nvSpPr>
        <p:spPr>
          <a:xfrm>
            <a:off x="423669" y="1700808"/>
            <a:ext cx="8296662" cy="2333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571500" indent="-571500">
              <a:lnSpc>
                <a:spcPct val="300000"/>
              </a:lnSpc>
              <a:buSzPct val="100000"/>
              <a:buAutoNum type="romanUcPeriod" startAt="1"/>
              <a:defRPr sz="2400">
                <a:latin typeface="+mn-lt"/>
                <a:ea typeface="+mn-ea"/>
                <a:cs typeface="+mn-cs"/>
                <a:sym typeface="Calibri"/>
              </a:defRPr>
            </a:pPr>
            <a:r>
              <a:t>Romatoloji uzmanları ne kadar sakroiliak MR bilmeli?</a:t>
            </a:r>
          </a:p>
          <a:p>
            <a:pPr marL="571500" indent="-571500">
              <a:lnSpc>
                <a:spcPct val="300000"/>
              </a:lnSpc>
              <a:buSzPct val="100000"/>
              <a:buAutoNum type="romanUcPeriod" startAt="1"/>
              <a:defRPr sz="2400"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Sakroiliak MR’ın romatoloji gözüyle değerlendirilmesi…</a:t>
            </a:r>
          </a:p>
          <a:p>
            <a:pPr marL="571500" indent="-571500">
              <a:lnSpc>
                <a:spcPct val="300000"/>
              </a:lnSpc>
              <a:buSzPct val="100000"/>
              <a:buAutoNum type="romanUcPeriod" startAt="1"/>
              <a:defRPr sz="2400"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Ne zaman romatoloji dışı nedenler düşünülmelidir?</a:t>
            </a:r>
          </a:p>
        </p:txBody>
      </p:sp>
      <p:sp>
        <p:nvSpPr>
          <p:cNvPr id="1264" name="TextBox 3"/>
          <p:cNvSpPr txBox="1"/>
          <p:nvPr/>
        </p:nvSpPr>
        <p:spPr>
          <a:xfrm>
            <a:off x="377949" y="684012"/>
            <a:ext cx="8388103" cy="506573"/>
          </a:xfrm>
          <a:prstGeom prst="rect">
            <a:avLst/>
          </a:prstGeom>
          <a:solidFill>
            <a:srgbClr val="FFC000"/>
          </a:solidFill>
          <a:ln>
            <a:solidFill>
              <a:srgbClr val="4F6228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200">
                <a:solidFill>
                  <a:srgbClr val="4F622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KONU BAŞLIKLARI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5292" y="252855"/>
            <a:ext cx="8372476" cy="14493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35" name="Group 2"/>
          <p:cNvGrpSpPr/>
          <p:nvPr/>
        </p:nvGrpSpPr>
        <p:grpSpPr>
          <a:xfrm>
            <a:off x="344491" y="1914232"/>
            <a:ext cx="8692668" cy="4181130"/>
            <a:chOff x="0" y="0"/>
            <a:chExt cx="8692665" cy="4181128"/>
          </a:xfrm>
        </p:grpSpPr>
        <p:pic>
          <p:nvPicPr>
            <p:cNvPr id="1730" name="Picture 4" descr="Picture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469194" cy="3170701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</p:pic>
        <p:pic>
          <p:nvPicPr>
            <p:cNvPr id="1731" name="Picture 5" descr="Picture 5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584940" y="0"/>
              <a:ext cx="2535265" cy="3170701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1732" name="TextBox 5"/>
            <p:cNvSpPr txBox="1"/>
            <p:nvPr/>
          </p:nvSpPr>
          <p:spPr>
            <a:xfrm>
              <a:off x="529606" y="3240150"/>
              <a:ext cx="8045201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Associate Professor of Medicine at the State University of New York - Brooklyn</a:t>
              </a:r>
            </a:p>
          </p:txBody>
        </p:sp>
        <p:pic>
          <p:nvPicPr>
            <p:cNvPr id="1733" name="Picture 6" descr="Picture 6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260675" y="401929"/>
              <a:ext cx="3431991" cy="23668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34" name="TextBox 7"/>
            <p:cNvSpPr txBox="1"/>
            <p:nvPr/>
          </p:nvSpPr>
          <p:spPr>
            <a:xfrm>
              <a:off x="475672" y="3830466"/>
              <a:ext cx="7503673" cy="350663"/>
            </a:xfrm>
            <a:prstGeom prst="rect">
              <a:avLst/>
            </a:prstGeom>
            <a:solidFill>
              <a:srgbClr val="FFC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/>
              <a:r>
                <a:t>Kanser hücrelerinin T1 ve T2 değerleri, normal hücrelerden daha uzun !!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5292" y="252855"/>
            <a:ext cx="8372476" cy="1449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8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9316" y="1971153"/>
            <a:ext cx="4440763" cy="3344322"/>
          </a:xfrm>
          <a:prstGeom prst="rect">
            <a:avLst/>
          </a:prstGeom>
          <a:ln>
            <a:solidFill>
              <a:srgbClr val="000000"/>
            </a:solidFill>
            <a:miter/>
          </a:ln>
        </p:spPr>
      </p:pic>
      <p:sp>
        <p:nvSpPr>
          <p:cNvPr id="1739" name="TextBox 3"/>
          <p:cNvSpPr txBox="1"/>
          <p:nvPr/>
        </p:nvSpPr>
        <p:spPr>
          <a:xfrm>
            <a:off x="1218152" y="5518972"/>
            <a:ext cx="2918109" cy="61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285750" indent="-285750">
              <a:buSzPct val="100000"/>
              <a:buChar char="✓"/>
              <a:defRPr b="1"/>
            </a:pPr>
            <a:r>
              <a:t>Peter Mansfield </a:t>
            </a:r>
            <a:r>
              <a:rPr b="0"/>
              <a:t>ve ekibi</a:t>
            </a:r>
          </a:p>
          <a:p>
            <a:pPr marL="285750" indent="-285750">
              <a:buSzPct val="100000"/>
              <a:buChar char="✓"/>
            </a:pPr>
            <a:r>
              <a:t>1976 ilk tüm vücut MRG</a:t>
            </a:r>
          </a:p>
        </p:txBody>
      </p:sp>
      <p:pic>
        <p:nvPicPr>
          <p:cNvPr id="1740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84515" y="1971153"/>
            <a:ext cx="3966982" cy="2784822"/>
          </a:xfrm>
          <a:prstGeom prst="rect">
            <a:avLst/>
          </a:prstGeom>
          <a:ln>
            <a:solidFill>
              <a:srgbClr val="000000"/>
            </a:solidFill>
            <a:miter/>
          </a:ln>
        </p:spPr>
      </p:pic>
      <p:sp>
        <p:nvSpPr>
          <p:cNvPr id="1741" name="Rectangle 5"/>
          <p:cNvSpPr/>
          <p:nvPr/>
        </p:nvSpPr>
        <p:spPr>
          <a:xfrm>
            <a:off x="6052718" y="5773222"/>
            <a:ext cx="1975666" cy="360187"/>
          </a:xfrm>
          <a:prstGeom prst="rect">
            <a:avLst/>
          </a:prstGeom>
          <a:solidFill>
            <a:srgbClr val="FFC000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285750" indent="-285750" algn="ctr">
              <a:buSzPct val="100000"/>
              <a:buChar char="✓"/>
            </a:lvl1pPr>
          </a:lstStyle>
          <a:p>
            <a:pPr/>
            <a:r>
              <a:t>2003 NOBEL</a:t>
            </a:r>
          </a:p>
        </p:txBody>
      </p:sp>
      <p:sp>
        <p:nvSpPr>
          <p:cNvPr id="1742" name="Rectangle 6"/>
          <p:cNvSpPr txBox="1"/>
          <p:nvPr/>
        </p:nvSpPr>
        <p:spPr>
          <a:xfrm>
            <a:off x="4930235" y="4862374"/>
            <a:ext cx="3875544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/>
            </a:pPr>
            <a:r>
              <a:t>Paul Lauterbur </a:t>
            </a:r>
            <a:r>
              <a:rPr b="0"/>
              <a:t>, ilk gerçek MR görüntüleme:      Nature Mart, 1973.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" name="Dikdörtgen 2"/>
          <p:cNvSpPr/>
          <p:nvPr/>
        </p:nvSpPr>
        <p:spPr>
          <a:xfrm>
            <a:off x="179387" y="188940"/>
            <a:ext cx="8785226" cy="6480176"/>
          </a:xfrm>
          <a:prstGeom prst="rect">
            <a:avLst/>
          </a:prstGeom>
          <a:ln w="15875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1745" name="TextBox 1"/>
          <p:cNvSpPr txBox="1"/>
          <p:nvPr/>
        </p:nvSpPr>
        <p:spPr>
          <a:xfrm>
            <a:off x="423669" y="1700808"/>
            <a:ext cx="8296662" cy="2333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571500" indent="-571500">
              <a:lnSpc>
                <a:spcPct val="300000"/>
              </a:lnSpc>
              <a:buSzPct val="100000"/>
              <a:buAutoNum type="romanUcPeriod" startAt="1"/>
              <a:defRPr sz="2400"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Romatoloji uzmanları ne kadar sakroiliak MR bilmeli?</a:t>
            </a:r>
          </a:p>
          <a:p>
            <a:pPr marL="571500" indent="-571500">
              <a:lnSpc>
                <a:spcPct val="300000"/>
              </a:lnSpc>
              <a:buSzPct val="100000"/>
              <a:buAutoNum type="romanUcPeriod" startAt="1"/>
              <a:defRPr sz="2400"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Sakroiliak MR’ın romatoloji gözüyle değerlendirilmesi…</a:t>
            </a:r>
          </a:p>
          <a:p>
            <a:pPr marL="571500" indent="-571500">
              <a:lnSpc>
                <a:spcPct val="300000"/>
              </a:lnSpc>
              <a:buSzPct val="100000"/>
              <a:buAutoNum type="romanUcPeriod" startAt="1"/>
              <a:defRPr sz="2400">
                <a:latin typeface="+mn-lt"/>
                <a:ea typeface="+mn-ea"/>
                <a:cs typeface="+mn-cs"/>
                <a:sym typeface="Calibri"/>
              </a:defRPr>
            </a:pPr>
            <a:r>
              <a:t>Ne zaman romatoloji dışı nedenler düşünülmelidir?</a:t>
            </a:r>
          </a:p>
        </p:txBody>
      </p:sp>
      <p:sp>
        <p:nvSpPr>
          <p:cNvPr id="1746" name="TextBox 3"/>
          <p:cNvSpPr txBox="1"/>
          <p:nvPr/>
        </p:nvSpPr>
        <p:spPr>
          <a:xfrm>
            <a:off x="377949" y="684012"/>
            <a:ext cx="8388103" cy="506573"/>
          </a:xfrm>
          <a:prstGeom prst="rect">
            <a:avLst/>
          </a:prstGeom>
          <a:solidFill>
            <a:srgbClr val="FFC000"/>
          </a:solidFill>
          <a:ln>
            <a:solidFill>
              <a:srgbClr val="4F6228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200">
                <a:solidFill>
                  <a:srgbClr val="4F622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KONU BAŞLIKLARI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8660" y="332656"/>
            <a:ext cx="8406680" cy="2078153"/>
          </a:xfrm>
          <a:prstGeom prst="rect">
            <a:avLst/>
          </a:prstGeom>
          <a:ln w="12700">
            <a:miter lim="400000"/>
          </a:ln>
        </p:spPr>
      </p:pic>
      <p:sp>
        <p:nvSpPr>
          <p:cNvPr id="1749" name="Rectangle 1"/>
          <p:cNvSpPr/>
          <p:nvPr/>
        </p:nvSpPr>
        <p:spPr>
          <a:xfrm>
            <a:off x="125760" y="188640"/>
            <a:ext cx="8892480" cy="648072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 defTabSz="863600">
              <a:defRPr sz="1700"/>
            </a:pPr>
          </a:p>
        </p:txBody>
      </p:sp>
      <p:pic>
        <p:nvPicPr>
          <p:cNvPr id="1750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3143" y="2694558"/>
            <a:ext cx="3100387" cy="806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1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8660" y="3645024"/>
            <a:ext cx="3114676" cy="819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2" name="Picture 6" descr="Picture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1053" y="5063842"/>
            <a:ext cx="3171826" cy="1304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3" name="Picture 7" descr="Picture 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995935" y="2696144"/>
            <a:ext cx="4687888" cy="1609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4" name="Picture 10" descr="Picture 10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042076" y="2477112"/>
            <a:ext cx="4595604" cy="162883"/>
          </a:xfrm>
          <a:prstGeom prst="rect">
            <a:avLst/>
          </a:prstGeom>
          <a:ln w="12700">
            <a:miter lim="400000"/>
          </a:ln>
        </p:spPr>
      </p:pic>
      <p:sp>
        <p:nvSpPr>
          <p:cNvPr id="1755" name="TextBox 2"/>
          <p:cNvSpPr txBox="1"/>
          <p:nvPr/>
        </p:nvSpPr>
        <p:spPr>
          <a:xfrm>
            <a:off x="4008424" y="4327211"/>
            <a:ext cx="4838336" cy="226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1000"/>
            </a:pPr>
            <a:r>
              <a:t>Fig 2. </a:t>
            </a:r>
            <a:r>
              <a:rPr b="0"/>
              <a:t>31 year old healthy female volunteer w/o back pain and not overweight</a:t>
            </a:r>
          </a:p>
        </p:txBody>
      </p:sp>
      <p:sp>
        <p:nvSpPr>
          <p:cNvPr id="1756" name="Bent-Up Arrow 3"/>
          <p:cNvSpPr/>
          <p:nvPr/>
        </p:nvSpPr>
        <p:spPr>
          <a:xfrm>
            <a:off x="5948460" y="4632337"/>
            <a:ext cx="783781" cy="2053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6200"/>
                </a:moveTo>
                <a:lnTo>
                  <a:pt x="19478" y="16200"/>
                </a:lnTo>
                <a:lnTo>
                  <a:pt x="19478" y="5400"/>
                </a:lnTo>
                <a:lnTo>
                  <a:pt x="18770" y="5400"/>
                </a:lnTo>
                <a:lnTo>
                  <a:pt x="20185" y="0"/>
                </a:lnTo>
                <a:lnTo>
                  <a:pt x="21600" y="5400"/>
                </a:lnTo>
                <a:lnTo>
                  <a:pt x="20893" y="5400"/>
                </a:lnTo>
                <a:lnTo>
                  <a:pt x="20893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224B50"/>
            </a:solidFill>
          </a:ln>
        </p:spPr>
        <p:txBody>
          <a:bodyPr lIns="45719" rIns="45719"/>
          <a:lstStyle/>
          <a:p>
            <a:pPr defTabSz="863600">
              <a:defRPr sz="1700"/>
            </a:pPr>
          </a:p>
        </p:txBody>
      </p:sp>
      <p:sp>
        <p:nvSpPr>
          <p:cNvPr id="1757" name="Notched Right Arrow 4"/>
          <p:cNvSpPr/>
          <p:nvPr/>
        </p:nvSpPr>
        <p:spPr>
          <a:xfrm>
            <a:off x="3707903" y="5517231"/>
            <a:ext cx="465280" cy="3600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5400"/>
                </a:moveTo>
                <a:lnTo>
                  <a:pt x="13243" y="5400"/>
                </a:lnTo>
                <a:lnTo>
                  <a:pt x="13243" y="0"/>
                </a:lnTo>
                <a:lnTo>
                  <a:pt x="21600" y="10800"/>
                </a:lnTo>
                <a:lnTo>
                  <a:pt x="13243" y="21600"/>
                </a:lnTo>
                <a:lnTo>
                  <a:pt x="13243" y="16200"/>
                </a:lnTo>
                <a:lnTo>
                  <a:pt x="0" y="16200"/>
                </a:lnTo>
                <a:lnTo>
                  <a:pt x="4179" y="1080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224B50"/>
            </a:solidFill>
          </a:ln>
        </p:spPr>
        <p:txBody>
          <a:bodyPr lIns="45719" rIns="45719"/>
          <a:lstStyle/>
          <a:p>
            <a:pPr defTabSz="863600">
              <a:defRPr sz="1700"/>
            </a:pPr>
          </a:p>
        </p:txBody>
      </p:sp>
      <p:sp>
        <p:nvSpPr>
          <p:cNvPr id="1758" name="TextBox 5"/>
          <p:cNvSpPr txBox="1"/>
          <p:nvPr/>
        </p:nvSpPr>
        <p:spPr>
          <a:xfrm>
            <a:off x="4480703" y="5013176"/>
            <a:ext cx="4141625" cy="1152808"/>
          </a:xfrm>
          <a:prstGeom prst="rect">
            <a:avLst/>
          </a:prstGeom>
          <a:solidFill>
            <a:srgbClr val="FFC000"/>
          </a:solidFill>
          <a:ln>
            <a:solidFill>
              <a:srgbClr val="4597A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150000"/>
              </a:lnSpc>
            </a:pPr>
            <a:r>
              <a:t>1020 kronik bel ağrısı hastası (2 -12 ay)</a:t>
            </a:r>
          </a:p>
          <a:p>
            <a:pPr algn="ctr">
              <a:lnSpc>
                <a:spcPct val="150000"/>
              </a:lnSpc>
            </a:pPr>
            <a:r>
              <a:t>18-40 yaş</a:t>
            </a:r>
          </a:p>
          <a:p>
            <a:pPr algn="ctr">
              <a:lnSpc>
                <a:spcPct val="150000"/>
              </a:lnSpc>
            </a:pPr>
            <a:r>
              <a:t>%21  ASAS tanımına göre KİÖ !!! </a:t>
            </a:r>
          </a:p>
        </p:txBody>
      </p:sp>
      <p:sp>
        <p:nvSpPr>
          <p:cNvPr id="1759" name="Rectangle 6"/>
          <p:cNvSpPr txBox="1"/>
          <p:nvPr/>
        </p:nvSpPr>
        <p:spPr>
          <a:xfrm>
            <a:off x="6201896" y="6381327"/>
            <a:ext cx="2544103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/>
            <a:r>
              <a:t> Arthritis Rheum. 2016;68:892 – 900</a:t>
            </a:r>
          </a:p>
        </p:txBody>
      </p:sp>
      <p:sp>
        <p:nvSpPr>
          <p:cNvPr id="1760" name="TextBox 7"/>
          <p:cNvSpPr txBox="1"/>
          <p:nvPr/>
        </p:nvSpPr>
        <p:spPr>
          <a:xfrm>
            <a:off x="202151" y="4581128"/>
            <a:ext cx="5331283" cy="322918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600"/>
            </a:lvl1pPr>
          </a:lstStyle>
          <a:p>
            <a:pPr/>
            <a:r>
              <a:t>Sağlıklı kontrol ve mekanik bel ağrısında %30:’a kadar</a:t>
            </a:r>
          </a:p>
        </p:txBody>
      </p:sp>
      <p:sp>
        <p:nvSpPr>
          <p:cNvPr id="1761" name="TextBox 8"/>
          <p:cNvSpPr txBox="1"/>
          <p:nvPr/>
        </p:nvSpPr>
        <p:spPr>
          <a:xfrm>
            <a:off x="7217325" y="4550350"/>
            <a:ext cx="520078" cy="360187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/>
            </a:lvl1pPr>
          </a:lstStyle>
          <a:p>
            <a:pPr/>
            <a:r>
              <a:t>KİÖ</a:t>
            </a:r>
          </a:p>
        </p:txBody>
      </p:sp>
      <p:sp>
        <p:nvSpPr>
          <p:cNvPr id="1762" name="Notched Right Arrow 16"/>
          <p:cNvSpPr/>
          <p:nvPr/>
        </p:nvSpPr>
        <p:spPr>
          <a:xfrm rot="5400000">
            <a:off x="1764326" y="4240475"/>
            <a:ext cx="465280" cy="3600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5400"/>
                </a:moveTo>
                <a:lnTo>
                  <a:pt x="13243" y="5400"/>
                </a:lnTo>
                <a:lnTo>
                  <a:pt x="13243" y="0"/>
                </a:lnTo>
                <a:lnTo>
                  <a:pt x="21600" y="10800"/>
                </a:lnTo>
                <a:lnTo>
                  <a:pt x="13243" y="21600"/>
                </a:lnTo>
                <a:lnTo>
                  <a:pt x="13243" y="16200"/>
                </a:lnTo>
                <a:lnTo>
                  <a:pt x="0" y="16200"/>
                </a:lnTo>
                <a:lnTo>
                  <a:pt x="4179" y="1080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224B50"/>
            </a:solidFill>
          </a:ln>
        </p:spPr>
        <p:txBody>
          <a:bodyPr lIns="45719" rIns="45719"/>
          <a:lstStyle/>
          <a:p>
            <a:pPr defTabSz="863600">
              <a:defRPr sz="17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" name="Metin kutusu 2"/>
          <p:cNvSpPr txBox="1"/>
          <p:nvPr/>
        </p:nvSpPr>
        <p:spPr>
          <a:xfrm>
            <a:off x="323527" y="313492"/>
            <a:ext cx="8496946" cy="454283"/>
          </a:xfrm>
          <a:prstGeom prst="rect">
            <a:avLst/>
          </a:prstGeom>
          <a:solidFill>
            <a:srgbClr val="F9DC07"/>
          </a:solidFill>
          <a:ln>
            <a:solidFill>
              <a:srgbClr val="102C34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8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Aksiyal Spondiloartrit için ASAS Sınıflama Kriterleri</a:t>
            </a:r>
          </a:p>
        </p:txBody>
      </p:sp>
      <p:sp>
        <p:nvSpPr>
          <p:cNvPr id="1765" name="Dikdörtgen 2"/>
          <p:cNvSpPr/>
          <p:nvPr/>
        </p:nvSpPr>
        <p:spPr>
          <a:xfrm>
            <a:off x="179387" y="188940"/>
            <a:ext cx="8785226" cy="6480176"/>
          </a:xfrm>
          <a:prstGeom prst="rect">
            <a:avLst/>
          </a:prstGeom>
          <a:ln w="15875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pic>
        <p:nvPicPr>
          <p:cNvPr id="176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2912" y="1052736"/>
            <a:ext cx="8258176" cy="533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7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9357" y="1844823"/>
            <a:ext cx="3506579" cy="3600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8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04049" y="2152706"/>
            <a:ext cx="2641610" cy="936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9" name="Picture 5" descr="Picture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92080" y="4097744"/>
            <a:ext cx="3168353" cy="1110818"/>
          </a:xfrm>
          <a:prstGeom prst="rect">
            <a:avLst/>
          </a:prstGeom>
          <a:ln w="12700">
            <a:miter lim="400000"/>
          </a:ln>
        </p:spPr>
      </p:pic>
      <p:sp>
        <p:nvSpPr>
          <p:cNvPr id="1770" name="Down Arrow 1"/>
          <p:cNvSpPr/>
          <p:nvPr/>
        </p:nvSpPr>
        <p:spPr>
          <a:xfrm>
            <a:off x="6444207" y="3356991"/>
            <a:ext cx="361294" cy="576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4827"/>
                </a:moveTo>
                <a:lnTo>
                  <a:pt x="5400" y="14827"/>
                </a:lnTo>
                <a:lnTo>
                  <a:pt x="5400" y="0"/>
                </a:lnTo>
                <a:lnTo>
                  <a:pt x="16200" y="0"/>
                </a:lnTo>
                <a:lnTo>
                  <a:pt x="16200" y="14827"/>
                </a:lnTo>
                <a:lnTo>
                  <a:pt x="21600" y="14827"/>
                </a:lnTo>
                <a:lnTo>
                  <a:pt x="10800" y="21600"/>
                </a:lnTo>
                <a:close/>
              </a:path>
            </a:pathLst>
          </a:custGeom>
          <a:gradFill>
            <a:gsLst>
              <a:gs pos="0">
                <a:srgbClr val="3F80CE"/>
              </a:gs>
              <a:gs pos="100000">
                <a:srgbClr val="A2C3FF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1771" name="TextBox 3"/>
          <p:cNvSpPr txBox="1"/>
          <p:nvPr/>
        </p:nvSpPr>
        <p:spPr>
          <a:xfrm>
            <a:off x="274605" y="5661247"/>
            <a:ext cx="8447917" cy="310492"/>
          </a:xfrm>
          <a:prstGeom prst="rect">
            <a:avLst/>
          </a:prstGeom>
          <a:solidFill>
            <a:srgbClr val="F9DC0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7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SIE-MRg istemi öncesi hasta romatolog tarafından mutlaka SpA olarak değerlendirilmiş olmalı</a:t>
            </a:r>
          </a:p>
        </p:txBody>
      </p:sp>
      <p:sp>
        <p:nvSpPr>
          <p:cNvPr id="1772" name="TextBox 5"/>
          <p:cNvSpPr txBox="1"/>
          <p:nvPr/>
        </p:nvSpPr>
        <p:spPr>
          <a:xfrm>
            <a:off x="1472978" y="6165303"/>
            <a:ext cx="6050309" cy="333089"/>
          </a:xfrm>
          <a:prstGeom prst="rect">
            <a:avLst/>
          </a:prstGeom>
          <a:solidFill>
            <a:srgbClr val="C6D9F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Duyarlılık %66.2  ve Özgünlük %97.3 Ancak bu şekilde mümkün 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4" name="Rectangle 2"/>
          <p:cNvSpPr txBox="1"/>
          <p:nvPr>
            <p:ph type="title"/>
          </p:nvPr>
        </p:nvSpPr>
        <p:spPr>
          <a:xfrm>
            <a:off x="250825" y="274638"/>
            <a:ext cx="8642350" cy="490538"/>
          </a:xfrm>
          <a:prstGeom prst="rect">
            <a:avLst/>
          </a:prstGeom>
          <a:solidFill>
            <a:srgbClr val="F9DC07"/>
          </a:solidFill>
          <a:ln w="9525">
            <a:solidFill>
              <a:srgbClr val="000000"/>
            </a:solidFill>
            <a:round/>
          </a:ln>
        </p:spPr>
        <p:txBody>
          <a:bodyPr anchor="ctr"/>
          <a:lstStyle>
            <a:lvl1pPr>
              <a:defRPr sz="2600">
                <a:solidFill>
                  <a:srgbClr val="000000"/>
                </a:solidFill>
              </a:defRPr>
            </a:lvl1pPr>
          </a:lstStyle>
          <a:p>
            <a:pPr/>
            <a:r>
              <a:t>Aksiyal SpA’da Önemli Ayırıcı Tanılar</a:t>
            </a:r>
          </a:p>
        </p:txBody>
      </p:sp>
      <p:sp>
        <p:nvSpPr>
          <p:cNvPr id="1775" name="Rectangle 3"/>
          <p:cNvSpPr txBox="1"/>
          <p:nvPr>
            <p:ph type="body" idx="1"/>
          </p:nvPr>
        </p:nvSpPr>
        <p:spPr>
          <a:xfrm>
            <a:off x="250825" y="1016000"/>
            <a:ext cx="8642350" cy="5581352"/>
          </a:xfrm>
          <a:prstGeom prst="rect">
            <a:avLst/>
          </a:prstGeom>
          <a:ln w="9525">
            <a:solidFill>
              <a:srgbClr val="000000"/>
            </a:solidFill>
            <a:round/>
          </a:ln>
        </p:spPr>
        <p:txBody>
          <a:bodyPr/>
          <a:lstStyle/>
          <a:p>
            <a:pPr marL="1068387" indent="-711200">
              <a:spcBef>
                <a:spcPts val="1200"/>
              </a:spcBef>
              <a:buClr>
                <a:srgbClr val="C00000"/>
              </a:buClr>
              <a:buSzPct val="70000"/>
              <a:buChar char="➢"/>
              <a:defRPr sz="2200"/>
            </a:pPr>
          </a:p>
          <a:p>
            <a:pPr marL="1068387" indent="-711200">
              <a:spcBef>
                <a:spcPts val="1200"/>
              </a:spcBef>
              <a:buClr>
                <a:srgbClr val="C00000"/>
              </a:buClr>
              <a:buSzPct val="70000"/>
              <a:buChar char="➢"/>
              <a:defRPr sz="2200"/>
            </a:pPr>
            <a:r>
              <a:t>Mekanik stres ve dejeneratif hastalıklar</a:t>
            </a:r>
            <a:r>
              <a:t>:</a:t>
            </a:r>
          </a:p>
          <a:p>
            <a:pPr lvl="1" marL="1458912" indent="-109537">
              <a:spcBef>
                <a:spcPts val="1200"/>
              </a:spcBef>
              <a:buSzPct val="80000"/>
              <a:buChar char="▪"/>
              <a:defRPr sz="2000"/>
            </a:pPr>
            <a:r>
              <a:t>	Dejeneratif disk hastalığı</a:t>
            </a:r>
            <a:endParaRPr sz="2400"/>
          </a:p>
          <a:p>
            <a:pPr lvl="1" marL="1458912" indent="-109537">
              <a:spcBef>
                <a:spcPts val="400"/>
              </a:spcBef>
              <a:buSzPct val="80000"/>
              <a:buChar char="▪"/>
              <a:defRPr sz="2000"/>
            </a:pPr>
            <a:r>
              <a:t>	</a:t>
            </a:r>
            <a:r>
              <a:t>DISH</a:t>
            </a:r>
          </a:p>
          <a:p>
            <a:pPr lvl="1" marL="1458912" indent="-109537">
              <a:spcBef>
                <a:spcPts val="400"/>
              </a:spcBef>
              <a:buSzPct val="80000"/>
              <a:buChar char="▪"/>
              <a:defRPr sz="2000"/>
            </a:pPr>
            <a:r>
              <a:t>	Mekanik stres </a:t>
            </a:r>
            <a:r>
              <a:t>(</a:t>
            </a:r>
            <a:r>
              <a:t>Özellikle ağır spor kaynaklı</a:t>
            </a:r>
            <a:r>
              <a:t>)</a:t>
            </a:r>
          </a:p>
          <a:p>
            <a:pPr lvl="1" marL="1458912" indent="-109537">
              <a:spcBef>
                <a:spcPts val="400"/>
              </a:spcBef>
              <a:buSzPct val="80000"/>
              <a:buChar char="▪"/>
              <a:defRPr sz="2000"/>
            </a:pPr>
            <a:r>
              <a:t>	Osteitis kondensans ilii</a:t>
            </a:r>
          </a:p>
          <a:p>
            <a:pPr lvl="1" marL="1458912" indent="-109537">
              <a:spcBef>
                <a:spcPts val="400"/>
              </a:spcBef>
              <a:buSzPct val="80000"/>
              <a:buChar char="▪"/>
              <a:defRPr sz="2000"/>
            </a:pPr>
            <a:r>
              <a:t>	</a:t>
            </a:r>
            <a:r>
              <a:t>Lumbo</a:t>
            </a:r>
            <a:r>
              <a:t>sakral geçiş anomalileri</a:t>
            </a:r>
          </a:p>
          <a:p>
            <a:pPr marL="1068387" indent="-711200">
              <a:buChar char="-"/>
              <a:defRPr sz="2200"/>
            </a:pPr>
          </a:p>
          <a:p>
            <a:pPr marL="1068387" indent="-711200">
              <a:spcBef>
                <a:spcPts val="500"/>
              </a:spcBef>
              <a:buClr>
                <a:srgbClr val="C00000"/>
              </a:buClr>
              <a:buSzPct val="70000"/>
              <a:buChar char="➢"/>
              <a:defRPr sz="2200"/>
            </a:pPr>
            <a:r>
              <a:t>Enfeksiyonlar (Tüberküloz....)</a:t>
            </a:r>
          </a:p>
          <a:p>
            <a:pPr marL="1068387" indent="-711200">
              <a:buClr>
                <a:srgbClr val="C00000"/>
              </a:buClr>
              <a:buSzPct val="70000"/>
              <a:buChar char="➢"/>
              <a:defRPr sz="2200"/>
            </a:pPr>
          </a:p>
          <a:p>
            <a:pPr marL="1068387" indent="-711200">
              <a:spcBef>
                <a:spcPts val="500"/>
              </a:spcBef>
              <a:buClr>
                <a:srgbClr val="C00000"/>
              </a:buClr>
              <a:buSzPct val="70000"/>
              <a:buChar char="➢"/>
              <a:defRPr sz="2200"/>
            </a:pPr>
            <a:r>
              <a:t>Yetmezlik kırıkları</a:t>
            </a:r>
          </a:p>
          <a:p>
            <a:pPr marL="1068387" indent="-711200">
              <a:buClr>
                <a:srgbClr val="C00000"/>
              </a:buClr>
              <a:buSzPct val="70000"/>
              <a:buChar char="➢"/>
              <a:defRPr sz="2200"/>
            </a:pPr>
          </a:p>
          <a:p>
            <a:pPr marL="1068387" indent="-711200">
              <a:spcBef>
                <a:spcPts val="500"/>
              </a:spcBef>
              <a:buClr>
                <a:srgbClr val="C00000"/>
              </a:buClr>
              <a:buSzPct val="70000"/>
              <a:buChar char="➢"/>
              <a:defRPr sz="2200"/>
            </a:pPr>
            <a:r>
              <a:t>Tümörler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8660" y="332656"/>
            <a:ext cx="8406680" cy="2078153"/>
          </a:xfrm>
          <a:prstGeom prst="rect">
            <a:avLst/>
          </a:prstGeom>
          <a:ln w="12700">
            <a:miter lim="400000"/>
          </a:ln>
        </p:spPr>
      </p:pic>
      <p:sp>
        <p:nvSpPr>
          <p:cNvPr id="1778" name="Rectangle 1"/>
          <p:cNvSpPr/>
          <p:nvPr/>
        </p:nvSpPr>
        <p:spPr>
          <a:xfrm>
            <a:off x="125760" y="188640"/>
            <a:ext cx="8892480" cy="648072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 defTabSz="863600">
              <a:defRPr sz="1700"/>
            </a:pPr>
          </a:p>
        </p:txBody>
      </p:sp>
      <p:sp>
        <p:nvSpPr>
          <p:cNvPr id="1779" name="Rectangle 7"/>
          <p:cNvSpPr txBox="1"/>
          <p:nvPr/>
        </p:nvSpPr>
        <p:spPr>
          <a:xfrm>
            <a:off x="414380" y="2420888"/>
            <a:ext cx="8315240" cy="884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/>
            </a:pPr>
            <a:r>
              <a:t>Fig. 3 </a:t>
            </a:r>
            <a:r>
              <a:rPr b="0"/>
              <a:t>MRI features</a:t>
            </a:r>
            <a:r>
              <a:rPr b="0"/>
              <a:t> </a:t>
            </a:r>
            <a:r>
              <a:rPr b="0"/>
              <a:t>mimicking spondyloarthritis</a:t>
            </a:r>
          </a:p>
          <a:p>
            <a:pPr algn="just"/>
            <a:r>
              <a:t>32-year-old,</a:t>
            </a:r>
            <a:r>
              <a:t> </a:t>
            </a:r>
            <a:r>
              <a:t>HLA B27-negative woman with</a:t>
            </a:r>
            <a:r>
              <a:t> </a:t>
            </a:r>
            <a:r>
              <a:t>persisting</a:t>
            </a:r>
            <a:r>
              <a:t> </a:t>
            </a:r>
            <a:r>
              <a:t>inflammatory back pain</a:t>
            </a:r>
            <a:r>
              <a:t> </a:t>
            </a:r>
            <a:r>
              <a:t>starting in the second</a:t>
            </a:r>
            <a:r>
              <a:t> </a:t>
            </a:r>
            <a:r>
              <a:t>trimester of</a:t>
            </a:r>
            <a:r>
              <a:t> </a:t>
            </a:r>
            <a:r>
              <a:t>her first pregnancy.</a:t>
            </a:r>
          </a:p>
        </p:txBody>
      </p:sp>
      <p:pic>
        <p:nvPicPr>
          <p:cNvPr id="1780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8660" y="3344217"/>
            <a:ext cx="8406680" cy="3176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1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9148" y="836711"/>
            <a:ext cx="7465705" cy="5683766"/>
          </a:xfrm>
          <a:prstGeom prst="rect">
            <a:avLst/>
          </a:prstGeom>
          <a:ln w="12700">
            <a:miter lim="400000"/>
          </a:ln>
        </p:spPr>
      </p:pic>
      <p:sp>
        <p:nvSpPr>
          <p:cNvPr id="1782" name="TextBox 2"/>
          <p:cNvSpPr txBox="1"/>
          <p:nvPr/>
        </p:nvSpPr>
        <p:spPr>
          <a:xfrm>
            <a:off x="244358" y="2326324"/>
            <a:ext cx="8655284" cy="818751"/>
          </a:xfrm>
          <a:prstGeom prst="rect">
            <a:avLst/>
          </a:prstGeom>
          <a:solidFill>
            <a:srgbClr val="F9DC07"/>
          </a:solidFill>
          <a:ln>
            <a:solidFill>
              <a:srgbClr val="26267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150000"/>
              </a:lnSpc>
              <a:defRPr sz="2000"/>
            </a:pPr>
            <a:r>
              <a:t>32 yaş kadın hasta, HLA-B27(-), ilk hamileliğinin birinci trimesterinde </a:t>
            </a:r>
          </a:p>
          <a:p>
            <a:pPr algn="ctr">
              <a:lnSpc>
                <a:spcPct val="150000"/>
              </a:lnSpc>
              <a:defRPr sz="2000"/>
            </a:pPr>
            <a:r>
              <a:t>başayan ve persiste eden inflamatuar tipte kronik bel ağrısı ile başvuruyor…</a:t>
            </a:r>
          </a:p>
        </p:txBody>
      </p:sp>
      <p:sp>
        <p:nvSpPr>
          <p:cNvPr id="1783" name="Right Arrow 4"/>
          <p:cNvSpPr/>
          <p:nvPr/>
        </p:nvSpPr>
        <p:spPr>
          <a:xfrm rot="20048322">
            <a:off x="520827" y="4980247"/>
            <a:ext cx="504058" cy="36004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9DC07"/>
          </a:solidFill>
          <a:ln w="25400">
            <a:solidFill>
              <a:srgbClr val="262673"/>
            </a:solidFill>
          </a:ln>
        </p:spPr>
        <p:txBody>
          <a:bodyPr lIns="45719" rIns="45719"/>
          <a:lstStyle/>
          <a:p>
            <a:pPr defTabSz="863600">
              <a:defRPr sz="1700"/>
            </a:pPr>
          </a:p>
        </p:txBody>
      </p:sp>
      <p:sp>
        <p:nvSpPr>
          <p:cNvPr id="1784" name="Right Arrow 9"/>
          <p:cNvSpPr/>
          <p:nvPr/>
        </p:nvSpPr>
        <p:spPr>
          <a:xfrm rot="13025982">
            <a:off x="3833195" y="5047932"/>
            <a:ext cx="504057" cy="36004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9DC07"/>
          </a:solidFill>
          <a:ln w="25400">
            <a:solidFill>
              <a:srgbClr val="262673"/>
            </a:solidFill>
          </a:ln>
        </p:spPr>
        <p:txBody>
          <a:bodyPr lIns="45719" rIns="45719"/>
          <a:lstStyle/>
          <a:p>
            <a:pPr defTabSz="863600">
              <a:defRPr sz="1700"/>
            </a:pPr>
          </a:p>
        </p:txBody>
      </p:sp>
      <p:sp>
        <p:nvSpPr>
          <p:cNvPr id="1785" name="Right Arrow 10"/>
          <p:cNvSpPr/>
          <p:nvPr/>
        </p:nvSpPr>
        <p:spPr>
          <a:xfrm rot="2274683">
            <a:off x="2941260" y="4455440"/>
            <a:ext cx="504057" cy="36004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9DC07"/>
          </a:solidFill>
          <a:ln w="25400">
            <a:solidFill>
              <a:srgbClr val="262673"/>
            </a:solidFill>
          </a:ln>
        </p:spPr>
        <p:txBody>
          <a:bodyPr lIns="45719" rIns="45719"/>
          <a:lstStyle/>
          <a:p>
            <a:pPr defTabSz="863600">
              <a:defRPr sz="1700"/>
            </a:pPr>
          </a:p>
        </p:txBody>
      </p:sp>
      <p:sp>
        <p:nvSpPr>
          <p:cNvPr id="1786" name="Right Arrow 11"/>
          <p:cNvSpPr/>
          <p:nvPr/>
        </p:nvSpPr>
        <p:spPr>
          <a:xfrm rot="2274683">
            <a:off x="7149703" y="4193440"/>
            <a:ext cx="504057" cy="36004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9DC07"/>
          </a:solidFill>
          <a:ln w="25400">
            <a:solidFill>
              <a:srgbClr val="262673"/>
            </a:solidFill>
          </a:ln>
        </p:spPr>
        <p:txBody>
          <a:bodyPr lIns="45719" rIns="45719"/>
          <a:lstStyle/>
          <a:p>
            <a:pPr defTabSz="863600">
              <a:defRPr sz="1700"/>
            </a:pPr>
          </a:p>
        </p:txBody>
      </p:sp>
      <p:sp>
        <p:nvSpPr>
          <p:cNvPr id="1787" name="Right Arrow 12"/>
          <p:cNvSpPr/>
          <p:nvPr/>
        </p:nvSpPr>
        <p:spPr>
          <a:xfrm rot="19779305">
            <a:off x="7076691" y="5039781"/>
            <a:ext cx="504057" cy="36004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9DC07"/>
          </a:solidFill>
          <a:ln w="25400">
            <a:solidFill>
              <a:srgbClr val="262673"/>
            </a:solidFill>
          </a:ln>
        </p:spPr>
        <p:txBody>
          <a:bodyPr lIns="45719" rIns="45719"/>
          <a:lstStyle/>
          <a:p>
            <a:pPr defTabSz="863600">
              <a:defRPr sz="1700"/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500" fill="hold"/>
                                        <p:tgtEl>
                                          <p:spTgt spid="17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Class="exit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8" dur="500" fill="hold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Class="exit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2" dur="500" fill="hold"/>
                                        <p:tgtEl>
                                          <p:spTgt spid="17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Class="exit" nodeType="after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6" dur="500" fill="hold"/>
                                        <p:tgtEl>
                                          <p:spTgt spid="17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Class="exit" nodeType="after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0" dur="500" fill="hold"/>
                                        <p:tgtEl>
                                          <p:spTgt spid="17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Class="exit" nodeType="after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4" dur="500" fill="hold"/>
                                        <p:tgtEl>
                                          <p:spTgt spid="17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83" grpId="4"/>
      <p:bldP build="whole" bldLvl="1" animBg="1" rev="0" advAuto="0" spid="1782" grpId="2"/>
      <p:bldP build="whole" bldLvl="1" animBg="1" rev="0" advAuto="0" spid="1781" grpId="3"/>
      <p:bldP build="whole" bldLvl="1" animBg="1" rev="0" advAuto="0" spid="1785" grpId="5"/>
      <p:bldP build="whole" bldLvl="1" animBg="1" rev="0" advAuto="0" spid="1787" grpId="8"/>
      <p:bldP build="whole" bldLvl="1" animBg="1" rev="0" advAuto="0" spid="1784" grpId="6"/>
      <p:bldP build="whole" bldLvl="1" animBg="1" rev="0" advAuto="0" spid="1786" grpId="7"/>
      <p:bldP build="whole" bldLvl="1" animBg="1" rev="0" advAuto="0" spid="1782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3" name="Group 8"/>
          <p:cNvGrpSpPr/>
          <p:nvPr/>
        </p:nvGrpSpPr>
        <p:grpSpPr>
          <a:xfrm>
            <a:off x="201286" y="508186"/>
            <a:ext cx="8691195" cy="1408647"/>
            <a:chOff x="0" y="0"/>
            <a:chExt cx="8691194" cy="1408644"/>
          </a:xfrm>
        </p:grpSpPr>
        <p:pic>
          <p:nvPicPr>
            <p:cNvPr id="1789" name="Picture 5" descr="Picture 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691195" cy="11206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92" name="Group 7"/>
            <p:cNvGrpSpPr/>
            <p:nvPr/>
          </p:nvGrpSpPr>
          <p:grpSpPr>
            <a:xfrm>
              <a:off x="2409648" y="1120612"/>
              <a:ext cx="6281547" cy="288034"/>
              <a:chOff x="0" y="0"/>
              <a:chExt cx="6281545" cy="288032"/>
            </a:xfrm>
          </p:grpSpPr>
          <p:pic>
            <p:nvPicPr>
              <p:cNvPr id="1790" name="Picture 4" descr="Picture 4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115262" y="5043"/>
                <a:ext cx="5166285" cy="27794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91" name="Picture 6" descr="Picture 6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138600" cy="28803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794" name="Rectangle 5"/>
          <p:cNvSpPr/>
          <p:nvPr/>
        </p:nvSpPr>
        <p:spPr>
          <a:xfrm>
            <a:off x="72008" y="188640"/>
            <a:ext cx="8964488" cy="6480720"/>
          </a:xfrm>
          <a:prstGeom prst="rect">
            <a:avLst/>
          </a:prstGeom>
          <a:ln>
            <a:solidFill>
              <a:srgbClr val="4597A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795" name="TextBox 14"/>
          <p:cNvSpPr txBox="1"/>
          <p:nvPr/>
        </p:nvSpPr>
        <p:spPr>
          <a:xfrm>
            <a:off x="2672316" y="188639"/>
            <a:ext cx="3775582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pPr/>
            <a:r>
              <a:t>First Consensus Statement - 2009</a:t>
            </a:r>
          </a:p>
        </p:txBody>
      </p:sp>
      <p:pic>
        <p:nvPicPr>
          <p:cNvPr id="1796" name="Picture 6" descr="Picture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8054" y="1916832"/>
            <a:ext cx="6761412" cy="3392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03" name="Group 16"/>
          <p:cNvGrpSpPr/>
          <p:nvPr/>
        </p:nvGrpSpPr>
        <p:grpSpPr>
          <a:xfrm>
            <a:off x="107503" y="2276872"/>
            <a:ext cx="8928994" cy="2167897"/>
            <a:chOff x="0" y="0"/>
            <a:chExt cx="8928992" cy="2167896"/>
          </a:xfrm>
        </p:grpSpPr>
        <p:pic>
          <p:nvPicPr>
            <p:cNvPr id="1797" name="Picture 2" descr="Picture 2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-1"/>
              <a:ext cx="2718659" cy="21602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8" name="Picture 3" descr="Picture 3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6130538" y="0"/>
              <a:ext cx="2798455" cy="21678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99" name="TextBox 3"/>
            <p:cNvSpPr txBox="1"/>
            <p:nvPr/>
          </p:nvSpPr>
          <p:spPr>
            <a:xfrm>
              <a:off x="45720" y="1718899"/>
              <a:ext cx="624853" cy="350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>
                  <a:solidFill>
                    <a:srgbClr val="FFC000"/>
                  </a:solidFill>
                </a:defRPr>
              </a:lvl1pPr>
            </a:lstStyle>
            <a:p>
              <a:pPr/>
              <a:r>
                <a:t>STIR</a:t>
              </a:r>
            </a:p>
          </p:txBody>
        </p:sp>
        <p:sp>
          <p:nvSpPr>
            <p:cNvPr id="1800" name="TextBox 4"/>
            <p:cNvSpPr txBox="1"/>
            <p:nvPr/>
          </p:nvSpPr>
          <p:spPr>
            <a:xfrm>
              <a:off x="6094391" y="1718899"/>
              <a:ext cx="370916" cy="350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>
                  <a:solidFill>
                    <a:srgbClr val="FFC000"/>
                  </a:solidFill>
                </a:defRPr>
              </a:lvl1pPr>
            </a:lstStyle>
            <a:p>
              <a:pPr/>
              <a:r>
                <a:t>T1</a:t>
              </a:r>
            </a:p>
          </p:txBody>
        </p:sp>
        <p:sp>
          <p:nvSpPr>
            <p:cNvPr id="1801" name="TextBox 6"/>
            <p:cNvSpPr txBox="1"/>
            <p:nvPr/>
          </p:nvSpPr>
          <p:spPr>
            <a:xfrm>
              <a:off x="2900924" y="120625"/>
              <a:ext cx="3075741" cy="1542950"/>
            </a:xfrm>
            <a:prstGeom prst="rect">
              <a:avLst/>
            </a:prstGeom>
            <a:solidFill>
              <a:srgbClr val="FFC000"/>
            </a:solidFill>
            <a:ln w="9525" cap="flat">
              <a:solidFill>
                <a:srgbClr val="224B5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b="1" sz="1600"/>
              </a:pPr>
              <a:r>
                <a:t>Enfeksiyöz</a:t>
              </a:r>
              <a:r>
                <a:t> (septi</a:t>
              </a:r>
              <a:r>
                <a:t>k</a:t>
              </a:r>
              <a:r>
                <a:t>) </a:t>
              </a:r>
              <a:r>
                <a:t>sakroiliit</a:t>
              </a:r>
            </a:p>
            <a:p>
              <a:pPr algn="ctr">
                <a:defRPr b="1" sz="1400"/>
              </a:pPr>
              <a:r>
                <a:t>sol sakroiliak eklem</a:t>
              </a:r>
            </a:p>
            <a:p>
              <a:pPr algn="ctr">
                <a:defRPr b="1" sz="1400"/>
              </a:pPr>
            </a:p>
            <a:p>
              <a:pPr algn="just">
                <a:defRPr b="1" sz="1400"/>
              </a:pPr>
              <a:r>
                <a:t>Sol sakroiliak eklemdeki ödem alanı eklem sınırları dışına taşıyor;</a:t>
              </a:r>
            </a:p>
            <a:p>
              <a:pPr algn="ctr">
                <a:defRPr b="1" sz="1400"/>
              </a:pPr>
            </a:p>
            <a:p>
              <a:pPr algn="ctr">
                <a:defRPr b="1" sz="1400"/>
              </a:pPr>
              <a:r>
                <a:t>ANATOMİK SINIRLARA SAYGISIZ</a:t>
              </a:r>
            </a:p>
          </p:txBody>
        </p:sp>
        <p:sp>
          <p:nvSpPr>
            <p:cNvPr id="1802" name="Up Arrow 11"/>
            <p:cNvSpPr/>
            <p:nvPr/>
          </p:nvSpPr>
          <p:spPr>
            <a:xfrm>
              <a:off x="1512168" y="1427031"/>
              <a:ext cx="220437" cy="517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4603"/>
                  </a:moveTo>
                  <a:lnTo>
                    <a:pt x="10800" y="0"/>
                  </a:lnTo>
                  <a:lnTo>
                    <a:pt x="21600" y="4603"/>
                  </a:lnTo>
                  <a:lnTo>
                    <a:pt x="16200" y="4603"/>
                  </a:lnTo>
                  <a:lnTo>
                    <a:pt x="16200" y="21600"/>
                  </a:lnTo>
                  <a:lnTo>
                    <a:pt x="5400" y="21600"/>
                  </a:lnTo>
                  <a:lnTo>
                    <a:pt x="5400" y="4603"/>
                  </a:lnTo>
                  <a:close/>
                </a:path>
              </a:pathLst>
            </a:custGeom>
            <a:solidFill>
              <a:srgbClr val="FFC000"/>
            </a:solidFill>
            <a:ln w="9525" cap="flat">
              <a:solidFill>
                <a:srgbClr val="4597A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863600">
                <a:defRPr sz="1700"/>
              </a:pPr>
            </a:p>
          </p:txBody>
        </p:sp>
      </p:grpSp>
      <p:grpSp>
        <p:nvGrpSpPr>
          <p:cNvPr id="1809" name="Group 15"/>
          <p:cNvGrpSpPr/>
          <p:nvPr/>
        </p:nvGrpSpPr>
        <p:grpSpPr>
          <a:xfrm>
            <a:off x="107504" y="4648241"/>
            <a:ext cx="8928993" cy="2021121"/>
            <a:chOff x="0" y="0"/>
            <a:chExt cx="8928992" cy="2021120"/>
          </a:xfrm>
        </p:grpSpPr>
        <p:pic>
          <p:nvPicPr>
            <p:cNvPr id="1804" name="Picture 4" descr="Picture 4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2718659" cy="20211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5" name="Picture 5" descr="Picture 5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6100076" y="0"/>
              <a:ext cx="2828917" cy="19834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06" name="TextBox 17"/>
            <p:cNvSpPr txBox="1"/>
            <p:nvPr/>
          </p:nvSpPr>
          <p:spPr>
            <a:xfrm>
              <a:off x="45720" y="1579779"/>
              <a:ext cx="624853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>
                  <a:solidFill>
                    <a:srgbClr val="FFC000"/>
                  </a:solidFill>
                </a:defRPr>
              </a:lvl1pPr>
            </a:lstStyle>
            <a:p>
              <a:pPr/>
              <a:r>
                <a:t>STIR</a:t>
              </a:r>
            </a:p>
          </p:txBody>
        </p:sp>
        <p:sp>
          <p:nvSpPr>
            <p:cNvPr id="1807" name="TextBox 19"/>
            <p:cNvSpPr txBox="1"/>
            <p:nvPr/>
          </p:nvSpPr>
          <p:spPr>
            <a:xfrm>
              <a:off x="6155578" y="1579779"/>
              <a:ext cx="370916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>
                  <a:solidFill>
                    <a:srgbClr val="FFC000"/>
                  </a:solidFill>
                </a:defRPr>
              </a:lvl1pPr>
            </a:lstStyle>
            <a:p>
              <a:pPr/>
              <a:r>
                <a:t>T1</a:t>
              </a:r>
            </a:p>
          </p:txBody>
        </p:sp>
        <p:sp>
          <p:nvSpPr>
            <p:cNvPr id="1808" name="TextBox 13"/>
            <p:cNvSpPr txBox="1"/>
            <p:nvPr/>
          </p:nvSpPr>
          <p:spPr>
            <a:xfrm>
              <a:off x="2900924" y="191527"/>
              <a:ext cx="3075741" cy="1136550"/>
            </a:xfrm>
            <a:prstGeom prst="rect">
              <a:avLst/>
            </a:prstGeom>
            <a:solidFill>
              <a:srgbClr val="FFC000"/>
            </a:solidFill>
            <a:ln w="9525" cap="flat">
              <a:solidFill>
                <a:srgbClr val="224B5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b="1" sz="1600"/>
              </a:pPr>
              <a:r>
                <a:t>Yetmezlik Kırığı</a:t>
              </a:r>
            </a:p>
            <a:p>
              <a:pPr algn="ctr">
                <a:defRPr b="1" sz="1400"/>
              </a:pPr>
              <a:r>
                <a:t>Sakrum sol yarısında</a:t>
              </a:r>
            </a:p>
            <a:p>
              <a:pPr algn="ctr">
                <a:defRPr b="1" sz="1400"/>
              </a:pPr>
            </a:p>
            <a:p>
              <a:pPr algn="ctr">
                <a:defRPr b="1" sz="1400"/>
              </a:pPr>
              <a:r>
                <a:t>HETEROJEN görünümlü kemik iliği ödemi; Sakrum sol yarısında</a:t>
              </a:r>
            </a:p>
          </p:txBody>
        </p:sp>
      </p:grpSp>
      <p:pic>
        <p:nvPicPr>
          <p:cNvPr id="1810" name="Picture 2" descr="Picture 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9133" y="85530"/>
            <a:ext cx="8285736" cy="6583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1" name="Picture 4" descr="Picture 4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09362" y="372148"/>
            <a:ext cx="8125275" cy="60405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500" fill="hold"/>
                                        <p:tgtEl>
                                          <p:spTgt spid="18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1" dur="500"/>
                                        <p:tgtEl>
                                          <p:spTgt spid="1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xit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5" dur="500" fill="hold"/>
                                        <p:tgtEl>
                                          <p:spTgt spid="18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10" grpId="1"/>
      <p:bldP build="whole" bldLvl="1" animBg="1" rev="0" advAuto="0" spid="1810" grpId="2"/>
      <p:bldP build="whole" bldLvl="1" animBg="1" rev="0" advAuto="0" spid="1811" grpId="4"/>
      <p:bldP build="whole" bldLvl="1" animBg="1" rev="0" advAuto="0" spid="1811" grpId="5"/>
      <p:bldP build="whole" bldLvl="1" animBg="1" rev="0" advAuto="0" spid="1809" grpId="3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5" name="Group 10"/>
          <p:cNvGrpSpPr/>
          <p:nvPr/>
        </p:nvGrpSpPr>
        <p:grpSpPr>
          <a:xfrm>
            <a:off x="755576" y="1052735"/>
            <a:ext cx="7632849" cy="5708183"/>
            <a:chOff x="0" y="0"/>
            <a:chExt cx="7632848" cy="5708182"/>
          </a:xfrm>
        </p:grpSpPr>
        <p:pic>
          <p:nvPicPr>
            <p:cNvPr id="1813" name="Picture 2" descr="Picture 2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5660" t="3750" r="3922" b="5063"/>
            <a:stretch>
              <a:fillRect/>
            </a:stretch>
          </p:blipFill>
          <p:spPr>
            <a:xfrm>
              <a:off x="4392487" y="0"/>
              <a:ext cx="3240362" cy="57081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4" name="Picture 2" descr="Picture 2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1051" t="50000" r="29205" b="3465"/>
            <a:stretch>
              <a:fillRect/>
            </a:stretch>
          </p:blipFill>
          <p:spPr>
            <a:xfrm>
              <a:off x="0" y="0"/>
              <a:ext cx="4248471" cy="56886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18" name="Rectangle 3"/>
          <p:cNvGrpSpPr/>
          <p:nvPr/>
        </p:nvGrpSpPr>
        <p:grpSpPr>
          <a:xfrm>
            <a:off x="0" y="116632"/>
            <a:ext cx="9144000" cy="836613"/>
            <a:chOff x="0" y="0"/>
            <a:chExt cx="9144000" cy="836612"/>
          </a:xfrm>
        </p:grpSpPr>
        <p:sp>
          <p:nvSpPr>
            <p:cNvPr id="1816" name="Rectangle"/>
            <p:cNvSpPr/>
            <p:nvPr/>
          </p:nvSpPr>
          <p:spPr>
            <a:xfrm>
              <a:off x="0" y="0"/>
              <a:ext cx="9144000" cy="836613"/>
            </a:xfrm>
            <a:prstGeom prst="rect">
              <a:avLst/>
            </a:prstGeom>
            <a:solidFill>
              <a:srgbClr val="F9DC0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b="1" sz="3000"/>
              </a:pPr>
            </a:p>
          </p:txBody>
        </p:sp>
        <p:sp>
          <p:nvSpPr>
            <p:cNvPr id="1817" name="Enfeksiyon     –    Sakroiliit / axSpA"/>
            <p:cNvSpPr txBox="1"/>
            <p:nvPr/>
          </p:nvSpPr>
          <p:spPr>
            <a:xfrm>
              <a:off x="0" y="208638"/>
              <a:ext cx="9144000" cy="4193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b="1" sz="3000"/>
              </a:lvl1pPr>
            </a:lstStyle>
            <a:p>
              <a:pPr/>
              <a:r>
                <a:t>                  Enfeksiyon     –    Sakroiliit / axSpA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Alt Başlık 2"/>
          <p:cNvSpPr txBox="1"/>
          <p:nvPr>
            <p:ph type="body" idx="1"/>
          </p:nvPr>
        </p:nvSpPr>
        <p:spPr>
          <a:xfrm>
            <a:off x="45479" y="1052735"/>
            <a:ext cx="8964488" cy="554461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			</a:t>
            </a:r>
          </a:p>
        </p:txBody>
      </p:sp>
      <p:pic>
        <p:nvPicPr>
          <p:cNvPr id="182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496" y="1915204"/>
            <a:ext cx="4447364" cy="3530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2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l="0" t="0" r="4784" b="0"/>
          <a:stretch>
            <a:fillRect/>
          </a:stretch>
        </p:blipFill>
        <p:spPr>
          <a:xfrm>
            <a:off x="4576471" y="1915204"/>
            <a:ext cx="4514900" cy="353002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25" name="Rectangle 3"/>
          <p:cNvGrpSpPr/>
          <p:nvPr/>
        </p:nvGrpSpPr>
        <p:grpSpPr>
          <a:xfrm>
            <a:off x="0" y="576162"/>
            <a:ext cx="9144000" cy="836614"/>
            <a:chOff x="0" y="0"/>
            <a:chExt cx="9144000" cy="836612"/>
          </a:xfrm>
        </p:grpSpPr>
        <p:sp>
          <p:nvSpPr>
            <p:cNvPr id="1823" name="Rectangle"/>
            <p:cNvSpPr/>
            <p:nvPr/>
          </p:nvSpPr>
          <p:spPr>
            <a:xfrm>
              <a:off x="0" y="0"/>
              <a:ext cx="9144000" cy="836613"/>
            </a:xfrm>
            <a:prstGeom prst="rect">
              <a:avLst/>
            </a:prstGeom>
            <a:solidFill>
              <a:srgbClr val="F9DC0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/>
              </a:pPr>
            </a:p>
          </p:txBody>
        </p:sp>
        <p:sp>
          <p:nvSpPr>
            <p:cNvPr id="1824" name="Yama tarzında yağlı infiltrasyon"/>
            <p:cNvSpPr txBox="1"/>
            <p:nvPr/>
          </p:nvSpPr>
          <p:spPr>
            <a:xfrm>
              <a:off x="0" y="208638"/>
              <a:ext cx="9144000" cy="4193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b="1" sz="3000"/>
              </a:lvl1pPr>
            </a:lstStyle>
            <a:p>
              <a:pPr/>
              <a:r>
                <a:t>Yama tarzında yağlı infiltrasyon</a:t>
              </a:r>
            </a:p>
          </p:txBody>
        </p:sp>
      </p:grpSp>
      <p:sp>
        <p:nvSpPr>
          <p:cNvPr id="1826" name="Rectangle 1"/>
          <p:cNvSpPr/>
          <p:nvPr/>
        </p:nvSpPr>
        <p:spPr>
          <a:xfrm>
            <a:off x="35495" y="1915204"/>
            <a:ext cx="9055877" cy="3530020"/>
          </a:xfrm>
          <a:prstGeom prst="rect">
            <a:avLst/>
          </a:prstGeom>
          <a:ln w="25400">
            <a:solidFill>
              <a:srgbClr val="0000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3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Alt Başlık 2"/>
          <p:cNvSpPr txBox="1"/>
          <p:nvPr>
            <p:ph type="body" idx="1"/>
          </p:nvPr>
        </p:nvSpPr>
        <p:spPr>
          <a:xfrm>
            <a:off x="250825" y="1125537"/>
            <a:ext cx="8893175" cy="4751388"/>
          </a:xfrm>
          <a:prstGeom prst="rect">
            <a:avLst/>
          </a:prstGeom>
        </p:spPr>
        <p:txBody>
          <a:bodyPr/>
          <a:lstStyle>
            <a:lvl1pPr algn="l">
              <a:defRPr spc="0" sz="2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Sİ eklem; </a:t>
            </a:r>
          </a:p>
        </p:txBody>
      </p:sp>
      <p:pic>
        <p:nvPicPr>
          <p:cNvPr id="1267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0590" y="2098371"/>
            <a:ext cx="8734023" cy="3283389"/>
          </a:xfrm>
          <a:prstGeom prst="rect">
            <a:avLst/>
          </a:prstGeom>
          <a:ln w="12700">
            <a:miter lim="400000"/>
          </a:ln>
        </p:spPr>
      </p:pic>
      <p:sp>
        <p:nvSpPr>
          <p:cNvPr id="1268" name="Metin kutusu 4"/>
          <p:cNvSpPr txBox="1"/>
          <p:nvPr/>
        </p:nvSpPr>
        <p:spPr>
          <a:xfrm>
            <a:off x="230591" y="313492"/>
            <a:ext cx="8682819" cy="507366"/>
          </a:xfrm>
          <a:prstGeom prst="rect">
            <a:avLst/>
          </a:prstGeom>
          <a:solidFill>
            <a:srgbClr val="F9DC07"/>
          </a:solidFill>
          <a:ln>
            <a:solidFill>
              <a:srgbClr val="102C34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8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Sakroiliak Eklem Radyolojik Anatomi</a:t>
            </a:r>
          </a:p>
        </p:txBody>
      </p:sp>
      <p:sp>
        <p:nvSpPr>
          <p:cNvPr id="1269" name="Dikdörtgen 2"/>
          <p:cNvSpPr/>
          <p:nvPr/>
        </p:nvSpPr>
        <p:spPr>
          <a:xfrm>
            <a:off x="179387" y="188940"/>
            <a:ext cx="8785226" cy="6480176"/>
          </a:xfrm>
          <a:prstGeom prst="rect">
            <a:avLst/>
          </a:prstGeom>
          <a:ln w="15875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Rectangle 2"/>
          <p:cNvSpPr txBox="1"/>
          <p:nvPr>
            <p:ph type="title"/>
          </p:nvPr>
        </p:nvSpPr>
        <p:spPr>
          <a:xfrm>
            <a:off x="0" y="116632"/>
            <a:ext cx="9144000" cy="836614"/>
          </a:xfrm>
          <a:prstGeom prst="rect">
            <a:avLst/>
          </a:prstGeom>
          <a:solidFill>
            <a:srgbClr val="F9DC07"/>
          </a:solidFill>
        </p:spPr>
        <p:txBody>
          <a:bodyPr anchor="ctr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Lumbosakral Geçiş Anomalisi</a:t>
            </a:r>
          </a:p>
        </p:txBody>
      </p:sp>
      <p:grpSp>
        <p:nvGrpSpPr>
          <p:cNvPr id="1831" name="Group 1"/>
          <p:cNvGrpSpPr/>
          <p:nvPr/>
        </p:nvGrpSpPr>
        <p:grpSpPr>
          <a:xfrm>
            <a:off x="833437" y="1059134"/>
            <a:ext cx="7477126" cy="5610226"/>
            <a:chOff x="0" y="0"/>
            <a:chExt cx="7477125" cy="5610225"/>
          </a:xfrm>
        </p:grpSpPr>
        <p:pic>
          <p:nvPicPr>
            <p:cNvPr id="1829" name="Picture 3" descr="Picture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477125" cy="56102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30" name="Oval 4"/>
            <p:cNvSpPr/>
            <p:nvPr/>
          </p:nvSpPr>
          <p:spPr>
            <a:xfrm>
              <a:off x="4895850" y="1187450"/>
              <a:ext cx="1368427" cy="1260477"/>
            </a:xfrm>
            <a:prstGeom prst="ellipse">
              <a:avLst/>
            </a:prstGeom>
            <a:noFill/>
            <a:ln w="1905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700"/>
              </a:pPr>
            </a:p>
          </p:txBody>
        </p:sp>
      </p:grpSp>
      <p:sp>
        <p:nvSpPr>
          <p:cNvPr id="1832" name="Text Box 3"/>
          <p:cNvSpPr txBox="1"/>
          <p:nvPr/>
        </p:nvSpPr>
        <p:spPr>
          <a:xfrm>
            <a:off x="1019546" y="5948362"/>
            <a:ext cx="682711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STIR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175"/>
            <a:ext cx="9144000" cy="6861175"/>
          </a:xfrm>
          <a:prstGeom prst="rect">
            <a:avLst/>
          </a:prstGeom>
          <a:ln w="12700">
            <a:miter lim="400000"/>
          </a:ln>
        </p:spPr>
      </p:pic>
      <p:sp>
        <p:nvSpPr>
          <p:cNvPr id="1835" name="Text Box 3"/>
          <p:cNvSpPr txBox="1"/>
          <p:nvPr/>
        </p:nvSpPr>
        <p:spPr>
          <a:xfrm>
            <a:off x="96519" y="6345237"/>
            <a:ext cx="682711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STIR</a:t>
            </a:r>
          </a:p>
        </p:txBody>
      </p:sp>
      <p:grpSp>
        <p:nvGrpSpPr>
          <p:cNvPr id="1838" name="Rectangle 5"/>
          <p:cNvGrpSpPr/>
          <p:nvPr/>
        </p:nvGrpSpPr>
        <p:grpSpPr>
          <a:xfrm>
            <a:off x="-1" y="0"/>
            <a:ext cx="9144001" cy="836613"/>
            <a:chOff x="0" y="0"/>
            <a:chExt cx="9143999" cy="836612"/>
          </a:xfrm>
        </p:grpSpPr>
        <p:sp>
          <p:nvSpPr>
            <p:cNvPr id="1836" name="Rectangle"/>
            <p:cNvSpPr/>
            <p:nvPr/>
          </p:nvSpPr>
          <p:spPr>
            <a:xfrm>
              <a:off x="-1" y="0"/>
              <a:ext cx="9144001" cy="836613"/>
            </a:xfrm>
            <a:prstGeom prst="rect">
              <a:avLst/>
            </a:prstGeom>
            <a:solidFill>
              <a:srgbClr val="F9DC07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 sz="3000"/>
              </a:pPr>
            </a:p>
          </p:txBody>
        </p:sp>
        <p:sp>
          <p:nvSpPr>
            <p:cNvPr id="1837" name="Histopatolojik Doğrulanmış Lenfoma"/>
            <p:cNvSpPr txBox="1"/>
            <p:nvPr/>
          </p:nvSpPr>
          <p:spPr>
            <a:xfrm>
              <a:off x="4762" y="208638"/>
              <a:ext cx="9134475" cy="4193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b="1" sz="3000"/>
              </a:lvl1pPr>
            </a:lstStyle>
            <a:p>
              <a:pPr/>
              <a:r>
                <a:t>Histopatolojik Doğrulanmış Lenfoma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Dikdörtgen 2"/>
          <p:cNvSpPr/>
          <p:nvPr/>
        </p:nvSpPr>
        <p:spPr>
          <a:xfrm>
            <a:off x="179398" y="188916"/>
            <a:ext cx="8785226" cy="6480176"/>
          </a:xfrm>
          <a:prstGeom prst="rect">
            <a:avLst/>
          </a:prstGeom>
          <a:ln w="25400">
            <a:solidFill>
              <a:schemeClr val="accent3">
                <a:lumOff val="44000"/>
              </a:schemeClr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1841" name="Dikdörtgen 2"/>
          <p:cNvSpPr/>
          <p:nvPr/>
        </p:nvSpPr>
        <p:spPr>
          <a:xfrm>
            <a:off x="179274" y="189190"/>
            <a:ext cx="8785226" cy="6480176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1842" name="1 Başlık"/>
          <p:cNvSpPr txBox="1"/>
          <p:nvPr>
            <p:ph type="title"/>
          </p:nvPr>
        </p:nvSpPr>
        <p:spPr>
          <a:xfrm>
            <a:off x="323527" y="404664"/>
            <a:ext cx="8496946" cy="576065"/>
          </a:xfrm>
          <a:prstGeom prst="rect">
            <a:avLst/>
          </a:prstGeom>
          <a:solidFill>
            <a:srgbClr val="F9DC07"/>
          </a:solidFill>
          <a:ln w="9525">
            <a:solidFill>
              <a:srgbClr val="3C8C93"/>
            </a:solidFill>
            <a:round/>
          </a:ln>
        </p:spPr>
        <p:txBody>
          <a:bodyPr/>
          <a:lstStyle>
            <a:lvl1pPr algn="l">
              <a:lnSpc>
                <a:spcPct val="150000"/>
              </a:lnSpc>
              <a:defRPr b="1" sz="2400">
                <a:solidFill>
                  <a:srgbClr val="161645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r>
              <a:t>Ne zaman romatoloji dışı nedenler düşünülmelidir?</a:t>
            </a:r>
          </a:p>
        </p:txBody>
      </p:sp>
      <p:sp>
        <p:nvSpPr>
          <p:cNvPr id="1843" name="TextBox 1"/>
          <p:cNvSpPr txBox="1"/>
          <p:nvPr/>
        </p:nvSpPr>
        <p:spPr>
          <a:xfrm>
            <a:off x="323527" y="1280949"/>
            <a:ext cx="8496946" cy="3738424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lnSpc>
                <a:spcPct val="300000"/>
              </a:lnSpc>
              <a:buSzPct val="100000"/>
              <a:buAutoNum type="alphaLcPeriod" startAt="1"/>
              <a:defRPr sz="1600"/>
            </a:pPr>
            <a:r>
              <a:t>MRi ile saptanan KİÖ mutlaka klinik bilgiler eşliğinde değerlendirilmeli</a:t>
            </a:r>
          </a:p>
          <a:p>
            <a:pPr marL="342900" indent="-342900">
              <a:lnSpc>
                <a:spcPct val="300000"/>
              </a:lnSpc>
              <a:buSzPct val="100000"/>
              <a:buAutoNum type="alphaLcPeriod" startAt="1"/>
              <a:defRPr sz="1600"/>
            </a:pPr>
            <a:r>
              <a:t>SpA kliniği olmayan </a:t>
            </a:r>
            <a:r>
              <a:rPr b="1"/>
              <a:t>sağlıklı kontrol </a:t>
            </a:r>
            <a:r>
              <a:t>ve </a:t>
            </a:r>
            <a:r>
              <a:rPr b="1"/>
              <a:t>mekanik bel ağrısı </a:t>
            </a:r>
            <a:r>
              <a:t>hastalarında </a:t>
            </a:r>
            <a:r>
              <a:rPr b="1"/>
              <a:t>KİÖ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@ </a:t>
            </a:r>
            <a:r>
              <a:rPr b="1"/>
              <a:t>%30</a:t>
            </a:r>
            <a:endParaRPr b="1"/>
          </a:p>
          <a:p>
            <a:pPr marL="342900" indent="-342900">
              <a:lnSpc>
                <a:spcPct val="300000"/>
              </a:lnSpc>
              <a:buSzPct val="100000"/>
              <a:buAutoNum type="alphaLcPeriod" startAt="1"/>
              <a:defRPr b="1" sz="1600"/>
            </a:pPr>
            <a:r>
              <a:t>DD; </a:t>
            </a:r>
            <a:r>
              <a:t>	</a:t>
            </a:r>
            <a:r>
              <a:rPr b="0"/>
              <a:t>Maligniteler, </a:t>
            </a:r>
          </a:p>
          <a:p>
            <a:pPr>
              <a:lnSpc>
                <a:spcPct val="300000"/>
              </a:lnSpc>
              <a:defRPr sz="1600"/>
            </a:pPr>
            <a:r>
              <a:t>	E</a:t>
            </a:r>
            <a:r>
              <a:t>nfeksiyonlar, </a:t>
            </a:r>
          </a:p>
          <a:p>
            <a:pPr>
              <a:lnSpc>
                <a:spcPct val="300000"/>
              </a:lnSpc>
              <a:defRPr sz="1600"/>
            </a:pPr>
            <a:r>
              <a:t>	S</a:t>
            </a:r>
            <a:r>
              <a:t>tres kırıkları </a:t>
            </a:r>
          </a:p>
          <a:p>
            <a:pPr>
              <a:lnSpc>
                <a:spcPct val="300000"/>
              </a:lnSpc>
              <a:defRPr sz="1600"/>
            </a:pPr>
            <a:r>
              <a:t>	Osteitis condensans ilii	</a:t>
            </a:r>
            <a:r>
              <a:t>en önemli </a:t>
            </a:r>
            <a:r>
              <a:t>ve sık gördüklerimiz…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Dikdörtgen 2"/>
          <p:cNvSpPr/>
          <p:nvPr/>
        </p:nvSpPr>
        <p:spPr>
          <a:xfrm>
            <a:off x="179398" y="188916"/>
            <a:ext cx="8785226" cy="6480176"/>
          </a:xfrm>
          <a:prstGeom prst="rect">
            <a:avLst/>
          </a:prstGeom>
          <a:ln w="25400">
            <a:solidFill>
              <a:schemeClr val="accent3">
                <a:lumOff val="44000"/>
              </a:schemeClr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1846" name="Dikdörtgen 2"/>
          <p:cNvSpPr/>
          <p:nvPr/>
        </p:nvSpPr>
        <p:spPr>
          <a:xfrm>
            <a:off x="179274" y="189190"/>
            <a:ext cx="8785226" cy="6480176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1847" name="1 Başlık"/>
          <p:cNvSpPr txBox="1"/>
          <p:nvPr>
            <p:ph type="title"/>
          </p:nvPr>
        </p:nvSpPr>
        <p:spPr>
          <a:xfrm>
            <a:off x="323527" y="332656"/>
            <a:ext cx="8496946" cy="576065"/>
          </a:xfrm>
          <a:prstGeom prst="rect">
            <a:avLst/>
          </a:prstGeom>
          <a:solidFill>
            <a:srgbClr val="F9DC07"/>
          </a:solidFill>
          <a:ln w="9525">
            <a:solidFill>
              <a:srgbClr val="3C8C93"/>
            </a:solidFill>
            <a:round/>
          </a:ln>
        </p:spPr>
        <p:txBody>
          <a:bodyPr/>
          <a:lstStyle>
            <a:lvl1pPr>
              <a:lnSpc>
                <a:spcPct val="150000"/>
              </a:lnSpc>
              <a:defRPr b="1" sz="2400">
                <a:solidFill>
                  <a:srgbClr val="161645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r>
              <a:t>Sakroiliak MR’ın Spondilitte Kullanımında Püf Noktalar</a:t>
            </a:r>
          </a:p>
        </p:txBody>
      </p:sp>
      <p:sp>
        <p:nvSpPr>
          <p:cNvPr id="1848" name="TextBox 1"/>
          <p:cNvSpPr txBox="1"/>
          <p:nvPr/>
        </p:nvSpPr>
        <p:spPr>
          <a:xfrm>
            <a:off x="323527" y="1280948"/>
            <a:ext cx="8496946" cy="4410930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lnSpc>
                <a:spcPct val="300000"/>
              </a:lnSpc>
              <a:buSzPct val="100000"/>
              <a:buAutoNum type="alphaLcPeriod" startAt="1"/>
              <a:defRPr sz="1600"/>
            </a:pPr>
            <a:r>
              <a:t>SIE-MRG axSpA’da 2009 </a:t>
            </a:r>
            <a:r>
              <a:rPr b="1"/>
              <a:t>ASAS SINIFLAMA KRİTERLERİ</a:t>
            </a:r>
            <a:r>
              <a:t>’nin bir parçası…</a:t>
            </a:r>
          </a:p>
          <a:p>
            <a:pPr marL="342900" indent="-342900">
              <a:lnSpc>
                <a:spcPct val="300000"/>
              </a:lnSpc>
              <a:buSzPct val="100000"/>
              <a:buAutoNum type="alphaLcPeriod" startAt="1"/>
              <a:defRPr b="1" sz="1600"/>
            </a:pPr>
            <a:r>
              <a:t>HASSASİYET</a:t>
            </a:r>
            <a:r>
              <a:rPr b="0"/>
              <a:t> ve </a:t>
            </a:r>
            <a:r>
              <a:t>ÖZGÜNLÜK</a:t>
            </a:r>
            <a:r>
              <a:rPr b="0"/>
              <a:t> sadece SPA kliniği var iken geçerli…</a:t>
            </a:r>
            <a:endParaRPr b="0"/>
          </a:p>
          <a:p>
            <a:pPr marL="342900" indent="-342900">
              <a:lnSpc>
                <a:spcPct val="300000"/>
              </a:lnSpc>
              <a:buSzPct val="100000"/>
              <a:buAutoNum type="alphaLcPeriod" startAt="1"/>
              <a:defRPr b="1" sz="1600"/>
            </a:pPr>
            <a:r>
              <a:t>KRONİK BEL AĞRISI </a:t>
            </a:r>
            <a:r>
              <a:rPr b="0"/>
              <a:t>hastalar</a:t>
            </a:r>
            <a:r>
              <a:rPr b="0"/>
              <a:t>ın</a:t>
            </a:r>
            <a:r>
              <a:rPr b="0"/>
              <a:t>da MRi ile kemik iliği ödemi yaklaşık </a:t>
            </a:r>
            <a:r>
              <a:t>% 60 hastada</a:t>
            </a:r>
          </a:p>
          <a:p>
            <a:pPr marL="342900" indent="-342900">
              <a:lnSpc>
                <a:spcPct val="300000"/>
              </a:lnSpc>
              <a:buSzPct val="100000"/>
              <a:buAutoNum type="alphaLcPeriod" startAt="1"/>
              <a:defRPr sz="1600"/>
            </a:pPr>
            <a:r>
              <a:t>HLA-B27(+) ve SPA için uygun kliniği olan MR(-) hastalarda ikinci SIE-MRG %30 (+) !!</a:t>
            </a:r>
          </a:p>
          <a:p>
            <a:pPr marL="342900" indent="-342900">
              <a:lnSpc>
                <a:spcPct val="300000"/>
              </a:lnSpc>
              <a:buSzPct val="100000"/>
              <a:buAutoNum type="alphaLcPeriod" startAt="1"/>
              <a:defRPr sz="1600"/>
            </a:pPr>
            <a:r>
              <a:t>SpA kliniği olmayan </a:t>
            </a:r>
            <a:r>
              <a:rPr b="1"/>
              <a:t>sağlıklı kontrol </a:t>
            </a:r>
            <a:r>
              <a:t>ve </a:t>
            </a:r>
            <a:r>
              <a:rPr b="1"/>
              <a:t>mekanik bel ağrısı </a:t>
            </a:r>
            <a:r>
              <a:t>hastalarında </a:t>
            </a:r>
            <a:r>
              <a:rPr b="1"/>
              <a:t>KİÖ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@ </a:t>
            </a:r>
            <a:r>
              <a:rPr b="1"/>
              <a:t>%30</a:t>
            </a:r>
            <a:endParaRPr b="1"/>
          </a:p>
          <a:p>
            <a:pPr marL="342900" indent="-342900">
              <a:lnSpc>
                <a:spcPct val="300000"/>
              </a:lnSpc>
              <a:buSzPct val="100000"/>
              <a:buAutoNum type="alphaLcPeriod" startAt="1"/>
              <a:defRPr b="1" sz="1600"/>
            </a:pPr>
            <a:r>
              <a:t>GENÇ KADIN </a:t>
            </a:r>
            <a:r>
              <a:rPr b="0"/>
              <a:t>hastlarda (</a:t>
            </a:r>
            <a:r>
              <a:rPr b="0"/>
              <a:t>pelvik </a:t>
            </a:r>
            <a:r>
              <a:rPr b="0"/>
              <a:t>radyasyon</a:t>
            </a:r>
            <a:r>
              <a:rPr b="0"/>
              <a:t>dan koruma</a:t>
            </a:r>
            <a:r>
              <a:rPr b="0"/>
              <a:t>) ve </a:t>
            </a:r>
          </a:p>
          <a:p>
            <a:pPr indent="347663">
              <a:lnSpc>
                <a:spcPct val="300000"/>
              </a:lnSpc>
              <a:defRPr b="1" sz="1600"/>
            </a:pPr>
            <a:r>
              <a:t>KISA SEMPTOM SÜRESİ </a:t>
            </a:r>
            <a:r>
              <a:rPr b="0"/>
              <a:t>olan hastalarda;</a:t>
            </a:r>
            <a:r>
              <a:t>MRG </a:t>
            </a:r>
            <a:r>
              <a:t>TANI</a:t>
            </a:r>
            <a:r>
              <a:rPr b="0"/>
              <a:t> </a:t>
            </a:r>
            <a:r>
              <a:t>AMAÇLI KULLANILABİLİR…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3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0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1211" y="1108720"/>
            <a:ext cx="6701580" cy="4624536"/>
          </a:xfrm>
          <a:prstGeom prst="rect">
            <a:avLst/>
          </a:prstGeom>
          <a:ln w="12700">
            <a:miter lim="400000"/>
          </a:ln>
        </p:spPr>
      </p:pic>
      <p:sp>
        <p:nvSpPr>
          <p:cNvPr id="1851" name="TextBox 4"/>
          <p:cNvSpPr txBox="1"/>
          <p:nvPr/>
        </p:nvSpPr>
        <p:spPr>
          <a:xfrm>
            <a:off x="5178686" y="6394120"/>
            <a:ext cx="3896430" cy="421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i="1"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Sabrınız için teşekkür ederim...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3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Alt Başlık 2"/>
          <p:cNvSpPr txBox="1"/>
          <p:nvPr>
            <p:ph type="body" idx="1"/>
          </p:nvPr>
        </p:nvSpPr>
        <p:spPr>
          <a:xfrm>
            <a:off x="250825" y="1052735"/>
            <a:ext cx="8893175" cy="4751389"/>
          </a:xfrm>
          <a:prstGeom prst="rect">
            <a:avLst/>
          </a:prstGeom>
        </p:spPr>
        <p:txBody>
          <a:bodyPr/>
          <a:lstStyle/>
          <a:p>
            <a:pPr algn="l">
              <a:defRPr spc="0" sz="2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Sİ Eklem; 2 kompartmandan oluşur; </a:t>
            </a:r>
          </a:p>
          <a:p>
            <a:pPr algn="l">
              <a:defRPr sz="2400">
                <a:solidFill>
                  <a:schemeClr val="accent3">
                    <a:lumOff val="44000"/>
                  </a:schemeClr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</a:p>
          <a:p>
            <a:pPr algn="l">
              <a:defRPr spc="0" sz="2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C veya L-şeklinde inferior-anterior lokalizasyonda </a:t>
            </a:r>
          </a:p>
        </p:txBody>
      </p:sp>
      <p:grpSp>
        <p:nvGrpSpPr>
          <p:cNvPr id="1274" name="Grup 1"/>
          <p:cNvGrpSpPr/>
          <p:nvPr/>
        </p:nvGrpSpPr>
        <p:grpSpPr>
          <a:xfrm>
            <a:off x="1043608" y="2636911"/>
            <a:ext cx="7056784" cy="3816425"/>
            <a:chOff x="0" y="0"/>
            <a:chExt cx="7056783" cy="3816424"/>
          </a:xfrm>
        </p:grpSpPr>
        <p:pic>
          <p:nvPicPr>
            <p:cNvPr id="1272" name="Picture 2" descr="Picture 2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0590" t="5970" r="25108" b="15483"/>
            <a:stretch>
              <a:fillRect/>
            </a:stretch>
          </p:blipFill>
          <p:spPr>
            <a:xfrm>
              <a:off x="4225202" y="-1"/>
              <a:ext cx="2831582" cy="38164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3" name="Picture 3" descr="Picture 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6082" t="13930" r="1296" b="28740"/>
            <a:stretch>
              <a:fillRect/>
            </a:stretch>
          </p:blipFill>
          <p:spPr>
            <a:xfrm>
              <a:off x="0" y="0"/>
              <a:ext cx="4191913" cy="38164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77" name="Yuvarlatılmış Dikdörtgen 4"/>
          <p:cNvGrpSpPr/>
          <p:nvPr/>
        </p:nvGrpSpPr>
        <p:grpSpPr>
          <a:xfrm>
            <a:off x="2844007" y="1553959"/>
            <a:ext cx="3455988" cy="510541"/>
            <a:chOff x="0" y="0"/>
            <a:chExt cx="3455987" cy="510540"/>
          </a:xfrm>
        </p:grpSpPr>
        <p:sp>
          <p:nvSpPr>
            <p:cNvPr id="1275" name="Rounded Rectangle"/>
            <p:cNvSpPr/>
            <p:nvPr/>
          </p:nvSpPr>
          <p:spPr>
            <a:xfrm>
              <a:off x="0" y="3651"/>
              <a:ext cx="3455988" cy="503238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10795" cap="flat">
              <a:solidFill>
                <a:srgbClr val="5C6E7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3">
                      <a:lumOff val="44000"/>
                    </a:schemeClr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pPr>
            </a:p>
          </p:txBody>
        </p:sp>
        <p:sp>
          <p:nvSpPr>
            <p:cNvPr id="1276" name="1-Kartilaginöz kısım;"/>
            <p:cNvSpPr txBox="1"/>
            <p:nvPr/>
          </p:nvSpPr>
          <p:spPr>
            <a:xfrm>
              <a:off x="75683" y="-1"/>
              <a:ext cx="3304621" cy="510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b="1" sz="2400">
                  <a:solidFill>
                    <a:srgbClr val="FFFF00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t>1-Kartilaginöz kısım</a:t>
              </a:r>
              <a:r>
                <a:rPr sz="1800"/>
                <a:t>; </a:t>
              </a:r>
            </a:p>
          </p:txBody>
        </p:sp>
      </p:grpSp>
      <p:sp>
        <p:nvSpPr>
          <p:cNvPr id="1278" name="Metin kutusu 6"/>
          <p:cNvSpPr txBox="1"/>
          <p:nvPr/>
        </p:nvSpPr>
        <p:spPr>
          <a:xfrm>
            <a:off x="230591" y="313492"/>
            <a:ext cx="8682819" cy="507366"/>
          </a:xfrm>
          <a:prstGeom prst="rect">
            <a:avLst/>
          </a:prstGeom>
          <a:solidFill>
            <a:srgbClr val="F9DC07"/>
          </a:solidFill>
          <a:ln>
            <a:solidFill>
              <a:srgbClr val="102C34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8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Sakroiliak Eklem Radyolojik Anatomi</a:t>
            </a:r>
          </a:p>
        </p:txBody>
      </p:sp>
      <p:sp>
        <p:nvSpPr>
          <p:cNvPr id="1279" name="Dikdörtgen 2"/>
          <p:cNvSpPr/>
          <p:nvPr/>
        </p:nvSpPr>
        <p:spPr>
          <a:xfrm>
            <a:off x="179387" y="188940"/>
            <a:ext cx="8785226" cy="6480176"/>
          </a:xfrm>
          <a:prstGeom prst="rect">
            <a:avLst/>
          </a:prstGeom>
          <a:ln w="15875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bg>
      <p:bgPr>
        <a:solidFill>
          <a:schemeClr val="accent3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Alt Başlık 2"/>
          <p:cNvSpPr txBox="1"/>
          <p:nvPr>
            <p:ph type="body" idx="1"/>
          </p:nvPr>
        </p:nvSpPr>
        <p:spPr>
          <a:xfrm>
            <a:off x="250824" y="1052512"/>
            <a:ext cx="8424865" cy="5329238"/>
          </a:xfrm>
          <a:prstGeom prst="rect">
            <a:avLst/>
          </a:prstGeom>
        </p:spPr>
        <p:txBody>
          <a:bodyPr/>
          <a:lstStyle/>
          <a:p>
            <a:pPr algn="l">
              <a:defRPr spc="0" sz="2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Sİ Eklem; 2 kompartmandan oluşur; </a:t>
            </a:r>
          </a:p>
          <a:p>
            <a:pPr algn="l">
              <a:defRPr sz="2400">
                <a:solidFill>
                  <a:schemeClr val="accent3">
                    <a:lumOff val="44000"/>
                  </a:schemeClr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</a:p>
          <a:p>
            <a:pPr>
              <a:defRPr spc="0" sz="2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superior-posterior lokalizasyonda kuvvetli interosseöz ligamanlar mevcuttur.</a:t>
            </a:r>
          </a:p>
        </p:txBody>
      </p:sp>
      <p:pic>
        <p:nvPicPr>
          <p:cNvPr id="128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18358" t="5721" r="18503" b="43237"/>
          <a:stretch>
            <a:fillRect/>
          </a:stretch>
        </p:blipFill>
        <p:spPr>
          <a:xfrm>
            <a:off x="1454880" y="2996951"/>
            <a:ext cx="6234242" cy="3600402"/>
          </a:xfrm>
          <a:prstGeom prst="rect">
            <a:avLst/>
          </a:prstGeom>
          <a:ln w="12700">
            <a:miter lim="400000"/>
          </a:ln>
        </p:spPr>
      </p:pic>
      <p:sp>
        <p:nvSpPr>
          <p:cNvPr id="1283" name="Metin kutusu 5"/>
          <p:cNvSpPr txBox="1"/>
          <p:nvPr/>
        </p:nvSpPr>
        <p:spPr>
          <a:xfrm>
            <a:off x="230591" y="313492"/>
            <a:ext cx="8682819" cy="507366"/>
          </a:xfrm>
          <a:prstGeom prst="rect">
            <a:avLst/>
          </a:prstGeom>
          <a:solidFill>
            <a:srgbClr val="F9DC07"/>
          </a:solidFill>
          <a:ln>
            <a:solidFill>
              <a:srgbClr val="102C34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8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Sakroiliak Eklem Radyolojik Anatomi</a:t>
            </a:r>
          </a:p>
        </p:txBody>
      </p:sp>
      <p:grpSp>
        <p:nvGrpSpPr>
          <p:cNvPr id="1286" name="Yuvarlatılmış Dikdörtgen 4"/>
          <p:cNvGrpSpPr/>
          <p:nvPr/>
        </p:nvGrpSpPr>
        <p:grpSpPr>
          <a:xfrm>
            <a:off x="2844007" y="1553959"/>
            <a:ext cx="3455988" cy="510541"/>
            <a:chOff x="0" y="0"/>
            <a:chExt cx="3455987" cy="510540"/>
          </a:xfrm>
        </p:grpSpPr>
        <p:sp>
          <p:nvSpPr>
            <p:cNvPr id="1284" name="Rounded Rectangle"/>
            <p:cNvSpPr/>
            <p:nvPr/>
          </p:nvSpPr>
          <p:spPr>
            <a:xfrm>
              <a:off x="0" y="3651"/>
              <a:ext cx="3455988" cy="503238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10795" cap="flat">
              <a:solidFill>
                <a:srgbClr val="5C6E7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3">
                      <a:lumOff val="44000"/>
                    </a:schemeClr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pPr>
            </a:p>
          </p:txBody>
        </p:sp>
        <p:sp>
          <p:nvSpPr>
            <p:cNvPr id="1285" name="2-Ligamentöz kısım;"/>
            <p:cNvSpPr txBox="1"/>
            <p:nvPr/>
          </p:nvSpPr>
          <p:spPr>
            <a:xfrm>
              <a:off x="75683" y="-1"/>
              <a:ext cx="3304621" cy="510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b="1" sz="2400">
                  <a:solidFill>
                    <a:srgbClr val="FFFF00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t>2-Ligamentöz kısım</a:t>
              </a:r>
              <a:r>
                <a:rPr sz="1800"/>
                <a:t>; </a:t>
              </a:r>
            </a:p>
          </p:txBody>
        </p:sp>
      </p:grpSp>
      <p:sp>
        <p:nvSpPr>
          <p:cNvPr id="1287" name="Dikdörtgen 2"/>
          <p:cNvSpPr/>
          <p:nvPr/>
        </p:nvSpPr>
        <p:spPr>
          <a:xfrm>
            <a:off x="179387" y="188940"/>
            <a:ext cx="8785226" cy="6480176"/>
          </a:xfrm>
          <a:prstGeom prst="rect">
            <a:avLst/>
          </a:prstGeom>
          <a:ln w="15875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3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0" t="0" r="55057" b="0"/>
          <a:stretch>
            <a:fillRect/>
          </a:stretch>
        </p:blipFill>
        <p:spPr>
          <a:xfrm>
            <a:off x="98318" y="2203121"/>
            <a:ext cx="2457458" cy="4078888"/>
          </a:xfrm>
          <a:prstGeom prst="rect">
            <a:avLst/>
          </a:prstGeom>
          <a:ln w="12700">
            <a:miter lim="400000"/>
          </a:ln>
        </p:spPr>
      </p:pic>
      <p:sp>
        <p:nvSpPr>
          <p:cNvPr id="1290" name="Alt Başlık 2"/>
          <p:cNvSpPr txBox="1"/>
          <p:nvPr>
            <p:ph type="body" idx="1"/>
          </p:nvPr>
        </p:nvSpPr>
        <p:spPr>
          <a:xfrm>
            <a:off x="88899" y="981075"/>
            <a:ext cx="8964615" cy="5543550"/>
          </a:xfrm>
          <a:prstGeom prst="rect">
            <a:avLst/>
          </a:prstGeom>
        </p:spPr>
        <p:txBody>
          <a:bodyPr/>
          <a:lstStyle/>
          <a:p>
            <a:pPr algn="l">
              <a:defRPr b="1" spc="0" sz="2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Standart MRG incelemesi;</a:t>
            </a:r>
          </a:p>
          <a:p>
            <a:pPr algn="l">
              <a:defRPr spc="0">
                <a:solidFill>
                  <a:schemeClr val="accent3">
                    <a:lumOff val="44000"/>
                  </a:schemeClr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		</a:t>
            </a:r>
          </a:p>
        </p:txBody>
      </p:sp>
      <p:pic>
        <p:nvPicPr>
          <p:cNvPr id="1291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l="6049" t="0" r="6070" b="0"/>
          <a:stretch>
            <a:fillRect/>
          </a:stretch>
        </p:blipFill>
        <p:spPr>
          <a:xfrm>
            <a:off x="5800025" y="2852935"/>
            <a:ext cx="3049567" cy="2830463"/>
          </a:xfrm>
          <a:prstGeom prst="rect">
            <a:avLst/>
          </a:prstGeom>
          <a:ln w="12700">
            <a:miter lim="400000"/>
          </a:ln>
        </p:spPr>
      </p:pic>
      <p:sp>
        <p:nvSpPr>
          <p:cNvPr id="1292" name="Metin kutusu 7"/>
          <p:cNvSpPr txBox="1"/>
          <p:nvPr/>
        </p:nvSpPr>
        <p:spPr>
          <a:xfrm>
            <a:off x="230591" y="313492"/>
            <a:ext cx="8682819" cy="507366"/>
          </a:xfrm>
          <a:prstGeom prst="rect">
            <a:avLst/>
          </a:prstGeom>
          <a:solidFill>
            <a:srgbClr val="F9DC07"/>
          </a:solidFill>
          <a:ln>
            <a:solidFill>
              <a:srgbClr val="102C34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8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Sakroiliak Eklem Radyolojik Anatomi</a:t>
            </a:r>
          </a:p>
        </p:txBody>
      </p:sp>
      <p:sp>
        <p:nvSpPr>
          <p:cNvPr id="1293" name="Metin kutusu 1"/>
          <p:cNvSpPr txBox="1"/>
          <p:nvPr/>
        </p:nvSpPr>
        <p:spPr>
          <a:xfrm>
            <a:off x="6556868" y="950587"/>
            <a:ext cx="2299480" cy="340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SEMİKORONAL PLAN</a:t>
            </a:r>
          </a:p>
        </p:txBody>
      </p:sp>
      <p:pic>
        <p:nvPicPr>
          <p:cNvPr id="1294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rcRect l="16803" t="0" r="21310" b="12878"/>
          <a:stretch>
            <a:fillRect/>
          </a:stretch>
        </p:blipFill>
        <p:spPr>
          <a:xfrm>
            <a:off x="2555775" y="2326728"/>
            <a:ext cx="3244250" cy="3838576"/>
          </a:xfrm>
          <a:prstGeom prst="rect">
            <a:avLst/>
          </a:prstGeom>
          <a:ln w="12700">
            <a:miter lim="400000"/>
          </a:ln>
        </p:spPr>
      </p:pic>
      <p:sp>
        <p:nvSpPr>
          <p:cNvPr id="1295" name="Metin kutusu 3"/>
          <p:cNvSpPr txBox="1"/>
          <p:nvPr/>
        </p:nvSpPr>
        <p:spPr>
          <a:xfrm>
            <a:off x="2311228" y="1484783"/>
            <a:ext cx="4521546" cy="726441"/>
          </a:xfrm>
          <a:prstGeom prst="rect">
            <a:avLst/>
          </a:prstGeom>
          <a:solidFill>
            <a:srgbClr val="0070C0">
              <a:alpha val="3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Her iki </a:t>
            </a:r>
            <a:r>
              <a:t>sakroiliak </a:t>
            </a:r>
            <a:r>
              <a:t>eklemi içerecek şekilde </a:t>
            </a:r>
            <a:endParaRPr>
              <a:solidFill>
                <a:schemeClr val="accent3">
                  <a:lumOff val="44000"/>
                </a:schemeClr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algn="ctr"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Kesit Kalınlığı EN FAZLA = 3-4 mm</a:t>
            </a:r>
          </a:p>
        </p:txBody>
      </p:sp>
      <p:sp>
        <p:nvSpPr>
          <p:cNvPr id="1296" name="Metin kutusu 5"/>
          <p:cNvSpPr txBox="1"/>
          <p:nvPr/>
        </p:nvSpPr>
        <p:spPr>
          <a:xfrm>
            <a:off x="634864" y="6237311"/>
            <a:ext cx="7773515" cy="408941"/>
          </a:xfrm>
          <a:prstGeom prst="rect">
            <a:avLst/>
          </a:prstGeom>
          <a:solidFill>
            <a:srgbClr val="0070C0">
              <a:alpha val="3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erozyonlar ve eklem yüzlerindeki sklerotik değişiklikler daha iyi gösterir</a:t>
            </a:r>
          </a:p>
        </p:txBody>
      </p:sp>
      <p:sp>
        <p:nvSpPr>
          <p:cNvPr id="1297" name="Dikdörtgen 2"/>
          <p:cNvSpPr/>
          <p:nvPr/>
        </p:nvSpPr>
        <p:spPr>
          <a:xfrm>
            <a:off x="179387" y="188940"/>
            <a:ext cx="8785226" cy="6480176"/>
          </a:xfrm>
          <a:prstGeom prst="rect">
            <a:avLst/>
          </a:prstGeom>
          <a:ln w="15875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Alt Başlık 2"/>
          <p:cNvSpPr txBox="1"/>
          <p:nvPr>
            <p:ph type="body" idx="1"/>
          </p:nvPr>
        </p:nvSpPr>
        <p:spPr>
          <a:xfrm>
            <a:off x="215898" y="981075"/>
            <a:ext cx="8964615" cy="5543550"/>
          </a:xfrm>
          <a:prstGeom prst="rect">
            <a:avLst/>
          </a:prstGeom>
        </p:spPr>
        <p:txBody>
          <a:bodyPr/>
          <a:lstStyle/>
          <a:p>
            <a:pPr algn="l">
              <a:defRPr b="1" spc="0" sz="2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Standart MRG incelemesi;</a:t>
            </a:r>
          </a:p>
          <a:p>
            <a:pPr algn="l">
              <a:defRPr spc="0">
                <a:solidFill>
                  <a:schemeClr val="accent3">
                    <a:lumOff val="44000"/>
                  </a:schemeClr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		</a:t>
            </a:r>
          </a:p>
        </p:txBody>
      </p:sp>
      <p:sp>
        <p:nvSpPr>
          <p:cNvPr id="1300" name="Metin kutusu 7"/>
          <p:cNvSpPr txBox="1"/>
          <p:nvPr/>
        </p:nvSpPr>
        <p:spPr>
          <a:xfrm>
            <a:off x="251518" y="313492"/>
            <a:ext cx="8693445" cy="507366"/>
          </a:xfrm>
          <a:prstGeom prst="rect">
            <a:avLst/>
          </a:prstGeom>
          <a:solidFill>
            <a:srgbClr val="F9DC07"/>
          </a:solidFill>
          <a:ln>
            <a:solidFill>
              <a:srgbClr val="102C34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8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Sakroiliak Eklem Radyolojik Anatomi</a:t>
            </a:r>
          </a:p>
        </p:txBody>
      </p:sp>
      <p:sp>
        <p:nvSpPr>
          <p:cNvPr id="1301" name="Metin kutusu 1"/>
          <p:cNvSpPr txBox="1"/>
          <p:nvPr/>
        </p:nvSpPr>
        <p:spPr>
          <a:xfrm>
            <a:off x="6777959" y="950587"/>
            <a:ext cx="2109352" cy="340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SEMİAKSİYAL PLAN</a:t>
            </a:r>
          </a:p>
        </p:txBody>
      </p:sp>
      <p:sp>
        <p:nvSpPr>
          <p:cNvPr id="1302" name="Metin kutusu 3"/>
          <p:cNvSpPr txBox="1"/>
          <p:nvPr/>
        </p:nvSpPr>
        <p:spPr>
          <a:xfrm>
            <a:off x="2221837" y="1558532"/>
            <a:ext cx="4576463" cy="726441"/>
          </a:xfrm>
          <a:prstGeom prst="rect">
            <a:avLst/>
          </a:prstGeom>
          <a:solidFill>
            <a:srgbClr val="0070C0">
              <a:alpha val="3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Her iki sakroilyak eklemi içerecek şekilde </a:t>
            </a:r>
            <a:endParaRPr>
              <a:solidFill>
                <a:schemeClr val="accent3">
                  <a:lumOff val="44000"/>
                </a:schemeClr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Kesit Kalınlığı EN FAZLA = 3-4 mm</a:t>
            </a:r>
          </a:p>
        </p:txBody>
      </p:sp>
      <p:sp>
        <p:nvSpPr>
          <p:cNvPr id="1303" name="Metin kutusu 5"/>
          <p:cNvSpPr txBox="1"/>
          <p:nvPr/>
        </p:nvSpPr>
        <p:spPr>
          <a:xfrm>
            <a:off x="1139707" y="5661247"/>
            <a:ext cx="6864585" cy="726441"/>
          </a:xfrm>
          <a:prstGeom prst="rect">
            <a:avLst/>
          </a:prstGeom>
          <a:solidFill>
            <a:srgbClr val="F9DC0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Sinovyal ve fibröz kesimlerinin ayırımını ve ligamentöz yapıların </a:t>
            </a:r>
          </a:p>
          <a:p>
            <a:pPr algn="ctr"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daha iyi değerlendirilmesini sağlarlar. </a:t>
            </a:r>
          </a:p>
        </p:txBody>
      </p:sp>
      <p:grpSp>
        <p:nvGrpSpPr>
          <p:cNvPr id="1307" name="Grup 6"/>
          <p:cNvGrpSpPr/>
          <p:nvPr/>
        </p:nvGrpSpPr>
        <p:grpSpPr>
          <a:xfrm>
            <a:off x="193868" y="2502168"/>
            <a:ext cx="8770620" cy="2727033"/>
            <a:chOff x="0" y="0"/>
            <a:chExt cx="8770619" cy="2727031"/>
          </a:xfrm>
        </p:grpSpPr>
        <p:pic>
          <p:nvPicPr>
            <p:cNvPr id="1304" name="Picture 2" descr="Picture 2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014" t="0" r="70813" b="0"/>
            <a:stretch>
              <a:fillRect/>
            </a:stretch>
          </p:blipFill>
          <p:spPr>
            <a:xfrm>
              <a:off x="3270433" y="0"/>
              <a:ext cx="2115811" cy="27270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5" name="Picture 3" descr="Picture 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6443" t="49059" r="36696" b="20721"/>
            <a:stretch>
              <a:fillRect/>
            </a:stretch>
          </p:blipFill>
          <p:spPr>
            <a:xfrm>
              <a:off x="5469775" y="28465"/>
              <a:ext cx="3300844" cy="20876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6" name="Picture 3" descr="Picture 3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7208" t="34921" r="7345" b="1019"/>
            <a:stretch>
              <a:fillRect/>
            </a:stretch>
          </p:blipFill>
          <p:spPr>
            <a:xfrm>
              <a:off x="-1" y="0"/>
              <a:ext cx="3153997" cy="20876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08" name="Dikdörtgen 2"/>
          <p:cNvSpPr/>
          <p:nvPr/>
        </p:nvSpPr>
        <p:spPr>
          <a:xfrm>
            <a:off x="179387" y="188940"/>
            <a:ext cx="8785226" cy="6480176"/>
          </a:xfrm>
          <a:prstGeom prst="rect">
            <a:avLst/>
          </a:prstGeom>
          <a:ln w="15875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Titel 1"/>
          <p:cNvSpPr txBox="1"/>
          <p:nvPr>
            <p:ph type="title" idx="4294967295"/>
          </p:nvPr>
        </p:nvSpPr>
        <p:spPr>
          <a:xfrm>
            <a:off x="1223628" y="332656"/>
            <a:ext cx="6696744" cy="692696"/>
          </a:xfrm>
          <a:prstGeom prst="rect">
            <a:avLst/>
          </a:prstGeom>
          <a:solidFill>
            <a:srgbClr val="F9DC07"/>
          </a:solidFill>
          <a:ln w="9525">
            <a:solidFill>
              <a:srgbClr val="076A9D"/>
            </a:solidFill>
            <a:round/>
          </a:ln>
        </p:spPr>
        <p:txBody>
          <a:bodyPr/>
          <a:lstStyle>
            <a:lvl1pPr defTabSz="457200">
              <a:defRPr b="1" sz="28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MR SEKANSLARINI NASIL TANIMALI?</a:t>
            </a:r>
          </a:p>
        </p:txBody>
      </p:sp>
      <p:graphicFrame>
        <p:nvGraphicFramePr>
          <p:cNvPr id="1311" name="Inhaltsplatzhalter 3"/>
          <p:cNvGraphicFramePr/>
          <p:nvPr/>
        </p:nvGraphicFramePr>
        <p:xfrm>
          <a:off x="1223628" y="1124742"/>
          <a:ext cx="6696744" cy="5472610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2232248"/>
                <a:gridCol w="2232248"/>
                <a:gridCol w="2232248"/>
              </a:tblGrid>
              <a:tr h="1824203">
                <a:tc>
                  <a:txBody>
                    <a:bodyPr/>
                    <a:lstStyle/>
                    <a:p>
                      <a:pPr algn="ctr">
                        <a:defRPr sz="2000"/>
                      </a:pPr>
                      <a:r>
                        <a:t>MR</a:t>
                      </a:r>
                      <a:r>
                        <a:t>g </a:t>
                      </a:r>
                      <a:r>
                        <a:t>S</a:t>
                      </a:r>
                      <a:r>
                        <a:t>EKANS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2121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solidFill>
                            <a:schemeClr val="accent3">
                              <a:lumOff val="44000"/>
                            </a:schemeClr>
                          </a:solidFill>
                        </a:rPr>
                        <a:t>SU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2121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solidFill>
                            <a:schemeClr val="accent3">
                              <a:lumOff val="44000"/>
                            </a:schemeClr>
                          </a:solidFill>
                        </a:rPr>
                        <a:t>YAĞ DOKUSU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212168"/>
                    </a:solidFill>
                  </a:tcPr>
                </a:tc>
              </a:tr>
              <a:tr h="1824203">
                <a:tc>
                  <a:txBody>
                    <a:bodyPr/>
                    <a:lstStyle/>
                    <a:p>
                      <a:pPr algn="ctr">
                        <a:defRPr b="1" sz="2000"/>
                      </a:pPr>
                      <a:r>
                        <a:t>T1-</a:t>
                      </a:r>
                      <a:r>
                        <a:t>Ağırlıklı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8E8ED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1824203">
                <a:tc>
                  <a:txBody>
                    <a:bodyPr/>
                    <a:lstStyle/>
                    <a:p>
                      <a:pPr algn="ctr">
                        <a:defRPr b="1" sz="2000"/>
                      </a:pPr>
                      <a:r>
                        <a:t>STIR</a:t>
                      </a:r>
                    </a:p>
                    <a:p>
                      <a:pPr algn="ctr">
                        <a:defRPr b="1" sz="2000"/>
                      </a:pPr>
                      <a:r>
                        <a:t>T2- Yağ baskılamalı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8E8ED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95959"/>
                    </a:solidFill>
                  </a:tcPr>
                </a:tc>
              </a:tr>
            </a:tbl>
          </a:graphicData>
        </a:graphic>
      </p:graphicFrame>
      <p:sp>
        <p:nvSpPr>
          <p:cNvPr id="1312" name="Dikdörtgen 4"/>
          <p:cNvSpPr/>
          <p:nvPr/>
        </p:nvSpPr>
        <p:spPr>
          <a:xfrm>
            <a:off x="179387" y="188940"/>
            <a:ext cx="8785226" cy="6480176"/>
          </a:xfrm>
          <a:prstGeom prst="rect">
            <a:avLst/>
          </a:prstGeom>
          <a:ln w="15875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</a:p>
        </p:txBody>
      </p:sp>
      <p:sp>
        <p:nvSpPr>
          <p:cNvPr id="1313" name="TextBox 1"/>
          <p:cNvSpPr txBox="1"/>
          <p:nvPr/>
        </p:nvSpPr>
        <p:spPr>
          <a:xfrm>
            <a:off x="3999105" y="5445223"/>
            <a:ext cx="1145790" cy="61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/>
            <a:r>
              <a:t>Kemik İliği</a:t>
            </a:r>
          </a:p>
          <a:p>
            <a:pPr algn="ctr"/>
            <a:r>
              <a:t>Ödemi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4_Office Theme">
  <a:themeElements>
    <a:clrScheme name="4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4_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4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4_Office Theme">
  <a:themeElements>
    <a:clrScheme name="4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4_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4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